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0989B-C8B1-425A-838A-DBE87605981F}" v="22" dt="2024-04-23T20:56:07.7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534" y="53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fred Mason" userId="21b2d610-9048-4fc6-a7fd-66905dab6c5b" providerId="ADAL" clId="{96F0989B-C8B1-425A-838A-DBE87605981F}"/>
    <pc:docChg chg="undo custSel addSld modSld">
      <pc:chgData name="Wilfred Mason" userId="21b2d610-9048-4fc6-a7fd-66905dab6c5b" providerId="ADAL" clId="{96F0989B-C8B1-425A-838A-DBE87605981F}" dt="2024-04-23T20:57:33.042" v="58" actId="2165"/>
      <pc:docMkLst>
        <pc:docMk/>
      </pc:docMkLst>
      <pc:sldChg chg="modSp mod">
        <pc:chgData name="Wilfred Mason" userId="21b2d610-9048-4fc6-a7fd-66905dab6c5b" providerId="ADAL" clId="{96F0989B-C8B1-425A-838A-DBE87605981F}" dt="2024-04-23T19:24:17.126" v="11"/>
        <pc:sldMkLst>
          <pc:docMk/>
          <pc:sldMk cId="4175692718" sldId="256"/>
        </pc:sldMkLst>
        <pc:graphicFrameChg chg="mod modGraphic">
          <ac:chgData name="Wilfred Mason" userId="21b2d610-9048-4fc6-a7fd-66905dab6c5b" providerId="ADAL" clId="{96F0989B-C8B1-425A-838A-DBE87605981F}" dt="2024-04-23T19:24:17.126" v="11"/>
          <ac:graphicFrameMkLst>
            <pc:docMk/>
            <pc:sldMk cId="4175692718" sldId="256"/>
            <ac:graphicFrameMk id="13" creationId="{0ECFCD50-E0C9-C3EB-13D2-CCF43A0752AE}"/>
          </ac:graphicFrameMkLst>
        </pc:graphicFrameChg>
      </pc:sldChg>
      <pc:sldChg chg="addSp delSp modSp add mod">
        <pc:chgData name="Wilfred Mason" userId="21b2d610-9048-4fc6-a7fd-66905dab6c5b" providerId="ADAL" clId="{96F0989B-C8B1-425A-838A-DBE87605981F}" dt="2024-04-23T20:57:33.042" v="58" actId="2165"/>
        <pc:sldMkLst>
          <pc:docMk/>
          <pc:sldMk cId="156753661" sldId="257"/>
        </pc:sldMkLst>
        <pc:graphicFrameChg chg="add del mod modGraphic">
          <ac:chgData name="Wilfred Mason" userId="21b2d610-9048-4fc6-a7fd-66905dab6c5b" providerId="ADAL" clId="{96F0989B-C8B1-425A-838A-DBE87605981F}" dt="2024-04-23T20:54:02.979" v="27" actId="478"/>
          <ac:graphicFrameMkLst>
            <pc:docMk/>
            <pc:sldMk cId="156753661" sldId="257"/>
            <ac:graphicFrameMk id="2" creationId="{F7DC36ED-28D0-8FB1-A602-68E0FE1C4ECB}"/>
          </ac:graphicFrameMkLst>
        </pc:graphicFrameChg>
        <pc:graphicFrameChg chg="add mod modGraphic">
          <ac:chgData name="Wilfred Mason" userId="21b2d610-9048-4fc6-a7fd-66905dab6c5b" providerId="ADAL" clId="{96F0989B-C8B1-425A-838A-DBE87605981F}" dt="2024-04-23T20:57:33.042" v="58" actId="2165"/>
          <ac:graphicFrameMkLst>
            <pc:docMk/>
            <pc:sldMk cId="156753661" sldId="257"/>
            <ac:graphicFrameMk id="3" creationId="{6911A373-CF2D-075B-0E7F-C813F2C5482A}"/>
          </ac:graphicFrameMkLst>
        </pc:graphicFrameChg>
        <pc:graphicFrameChg chg="del mod modGraphic">
          <ac:chgData name="Wilfred Mason" userId="21b2d610-9048-4fc6-a7fd-66905dab6c5b" providerId="ADAL" clId="{96F0989B-C8B1-425A-838A-DBE87605981F}" dt="2024-04-23T20:53:21.263" v="19" actId="478"/>
          <ac:graphicFrameMkLst>
            <pc:docMk/>
            <pc:sldMk cId="156753661" sldId="257"/>
            <ac:graphicFrameMk id="13" creationId="{0ECFCD50-E0C9-C3EB-13D2-CCF43A0752A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973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2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084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225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91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295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86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365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052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92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98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4E719E-5273-48AF-AD99-CB9F2FC40417}" type="datetimeFigureOut">
              <a:rPr lang="en-CA" smtClean="0"/>
              <a:t>2024-04-23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EF6B2E-E674-483D-91FE-145585BFD41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675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ECFCD50-E0C9-C3EB-13D2-CCF43A0752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992548"/>
              </p:ext>
            </p:extLst>
          </p:nvPr>
        </p:nvGraphicFramePr>
        <p:xfrm>
          <a:off x="646200" y="709200"/>
          <a:ext cx="6480000" cy="86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85542118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9429814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376437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7915912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09610049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757794396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642080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616742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980818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138302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469659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76920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181179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600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692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11A373-CF2D-075B-0E7F-C813F2C54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796927"/>
              </p:ext>
            </p:extLst>
          </p:nvPr>
        </p:nvGraphicFramePr>
        <p:xfrm>
          <a:off x="1186200" y="2329200"/>
          <a:ext cx="5400000" cy="54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175576555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81131427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93240226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9143228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000016718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327096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379937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650984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262355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490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53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Wilfred Mason</dc:creator>
  <cp:lastModifiedBy>Wilfred Mason</cp:lastModifiedBy>
  <cp:revision>1</cp:revision>
  <dcterms:created xsi:type="dcterms:W3CDTF">2024-04-19T21:49:02Z</dcterms:created>
  <dcterms:modified xsi:type="dcterms:W3CDTF">2024-04-23T20:57:35Z</dcterms:modified>
</cp:coreProperties>
</file>