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5"/>
  </p:notesMasterIdLst>
  <p:sldIdLst>
    <p:sldId id="256" r:id="rId2"/>
    <p:sldId id="288" r:id="rId3"/>
    <p:sldId id="257" r:id="rId4"/>
    <p:sldId id="258" r:id="rId5"/>
    <p:sldId id="259" r:id="rId6"/>
    <p:sldId id="260" r:id="rId7"/>
    <p:sldId id="261" r:id="rId8"/>
    <p:sldId id="271" r:id="rId9"/>
    <p:sldId id="272" r:id="rId10"/>
    <p:sldId id="273" r:id="rId11"/>
    <p:sldId id="274" r:id="rId12"/>
    <p:sldId id="285" r:id="rId13"/>
    <p:sldId id="289" r:id="rId14"/>
    <p:sldId id="262" r:id="rId15"/>
    <p:sldId id="275" r:id="rId16"/>
    <p:sldId id="276" r:id="rId17"/>
    <p:sldId id="263" r:id="rId18"/>
    <p:sldId id="277" r:id="rId19"/>
    <p:sldId id="278" r:id="rId20"/>
    <p:sldId id="264" r:id="rId21"/>
    <p:sldId id="279" r:id="rId22"/>
    <p:sldId id="280" r:id="rId23"/>
    <p:sldId id="281" r:id="rId24"/>
    <p:sldId id="282" r:id="rId25"/>
    <p:sldId id="265" r:id="rId26"/>
    <p:sldId id="283" r:id="rId27"/>
    <p:sldId id="284" r:id="rId28"/>
    <p:sldId id="286" r:id="rId29"/>
    <p:sldId id="266" r:id="rId30"/>
    <p:sldId id="267" r:id="rId31"/>
    <p:sldId id="268" r:id="rId32"/>
    <p:sldId id="269" r:id="rId33"/>
    <p:sldId id="270" r:id="rId3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Rockwell"/>
        <a:ea typeface="Rockwell"/>
        <a:cs typeface="Rockwell"/>
        <a:sym typeface="Rockwell"/>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Rockwell"/>
        <a:ea typeface="Rockwell"/>
        <a:cs typeface="Rockwell"/>
        <a:sym typeface="Rockwell"/>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Rockwell"/>
        <a:ea typeface="Rockwell"/>
        <a:cs typeface="Rockwell"/>
        <a:sym typeface="Rockwell"/>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Rockwell"/>
        <a:ea typeface="Rockwell"/>
        <a:cs typeface="Rockwell"/>
        <a:sym typeface="Rockwell"/>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Rockwell"/>
        <a:ea typeface="Rockwell"/>
        <a:cs typeface="Rockwell"/>
        <a:sym typeface="Rockwell"/>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Rockwell"/>
        <a:ea typeface="Rockwell"/>
        <a:cs typeface="Rockwell"/>
        <a:sym typeface="Rockwell"/>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Rockwell"/>
        <a:ea typeface="Rockwell"/>
        <a:cs typeface="Rockwell"/>
        <a:sym typeface="Rockwell"/>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Rockwell"/>
        <a:ea typeface="Rockwell"/>
        <a:cs typeface="Rockwell"/>
        <a:sym typeface="Rockwell"/>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Rockwell"/>
        <a:ea typeface="Rockwell"/>
        <a:cs typeface="Rockwell"/>
        <a:sym typeface="Rockwel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55C24E-98FC-40A9-BA82-B94665C8AB7D}" v="22" dt="2024-07-22T20:21:17.25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Rockwell"/>
          <a:ea typeface="Rockwell"/>
          <a:cs typeface="Rockwel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CBCA"/>
          </a:solidFill>
        </a:fill>
      </a:tcStyle>
    </a:wholeTbl>
    <a:band2H>
      <a:tcTxStyle/>
      <a:tcStyle>
        <a:tcBdr/>
        <a:fill>
          <a:solidFill>
            <a:srgbClr val="FEE7E6"/>
          </a:solidFill>
        </a:fill>
      </a:tcStyle>
    </a:band2H>
    <a:firstCol>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Rockwell"/>
          <a:ea typeface="Rockwell"/>
          <a:cs typeface="Rockwel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3E8CD"/>
          </a:solidFill>
        </a:fill>
      </a:tcStyle>
    </a:wholeTbl>
    <a:band2H>
      <a:tcTxStyle/>
      <a:tcStyle>
        <a:tcBdr/>
        <a:fill>
          <a:solidFill>
            <a:srgbClr val="F2F4E8"/>
          </a:solidFill>
        </a:fill>
      </a:tcStyle>
    </a:band2H>
    <a:firstCol>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Rockwell"/>
          <a:ea typeface="Rockwell"/>
          <a:cs typeface="Rockwel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5D1EF"/>
          </a:solidFill>
        </a:fill>
      </a:tcStyle>
    </a:wholeTbl>
    <a:band2H>
      <a:tcTxStyle/>
      <a:tcStyle>
        <a:tcBdr/>
        <a:fill>
          <a:solidFill>
            <a:srgbClr val="F2E9F7"/>
          </a:solidFill>
        </a:fill>
      </a:tcStyle>
    </a:band2H>
    <a:firstCol>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Rockwell"/>
          <a:ea typeface="Rockwell"/>
          <a:cs typeface="Rockwel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Rockwell Bold"/>
          <a:ea typeface="Rockwell Bold"/>
          <a:cs typeface="Rockwell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Rockwell Bold"/>
          <a:ea typeface="Rockwell Bold"/>
          <a:cs typeface="Rockwell Bold"/>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Rockwell Bold"/>
          <a:ea typeface="Rockwell Bold"/>
          <a:cs typeface="Rockwell Bold"/>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Rockwell"/>
          <a:ea typeface="Rockwell"/>
          <a:cs typeface="Rockwel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Rockwell Bold"/>
          <a:ea typeface="Rockwell Bold"/>
          <a:cs typeface="Rockwell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Rockwell"/>
          <a:ea typeface="Rockwell"/>
          <a:cs typeface="Rockwel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Rockwell Bold"/>
          <a:ea typeface="Rockwell Bold"/>
          <a:cs typeface="Rockwell Bold"/>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Rockwell Bold"/>
          <a:ea typeface="Rockwell Bold"/>
          <a:cs typeface="Rockwell Bold"/>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Rockwell Bold"/>
          <a:ea typeface="Rockwell Bold"/>
          <a:cs typeface="Rockwell Bold"/>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lsea Rogers, Ms." userId="f5dfc923-ea53-4f64-8516-e41abea1d72b" providerId="ADAL" clId="{2355C24E-98FC-40A9-BA82-B94665C8AB7D}"/>
    <pc:docChg chg="undo custSel addSld delSld modSld sldOrd">
      <pc:chgData name="Chelsea Rogers, Ms." userId="f5dfc923-ea53-4f64-8516-e41abea1d72b" providerId="ADAL" clId="{2355C24E-98FC-40A9-BA82-B94665C8AB7D}" dt="2024-07-24T19:24:15.460" v="1130" actId="20577"/>
      <pc:docMkLst>
        <pc:docMk/>
      </pc:docMkLst>
      <pc:sldChg chg="modSp mod">
        <pc:chgData name="Chelsea Rogers, Ms." userId="f5dfc923-ea53-4f64-8516-e41abea1d72b" providerId="ADAL" clId="{2355C24E-98FC-40A9-BA82-B94665C8AB7D}" dt="2024-07-18T17:58:25.276" v="496" actId="1076"/>
        <pc:sldMkLst>
          <pc:docMk/>
          <pc:sldMk cId="0" sldId="256"/>
        </pc:sldMkLst>
        <pc:spChg chg="mod">
          <ac:chgData name="Chelsea Rogers, Ms." userId="f5dfc923-ea53-4f64-8516-e41abea1d72b" providerId="ADAL" clId="{2355C24E-98FC-40A9-BA82-B94665C8AB7D}" dt="2024-07-18T17:58:25.276" v="496" actId="1076"/>
          <ac:spMkLst>
            <pc:docMk/>
            <pc:sldMk cId="0" sldId="256"/>
            <ac:spMk id="325" creationId="{00000000-0000-0000-0000-000000000000}"/>
          </ac:spMkLst>
        </pc:spChg>
      </pc:sldChg>
      <pc:sldChg chg="modSp mod">
        <pc:chgData name="Chelsea Rogers, Ms." userId="f5dfc923-ea53-4f64-8516-e41abea1d72b" providerId="ADAL" clId="{2355C24E-98FC-40A9-BA82-B94665C8AB7D}" dt="2024-07-24T19:24:15.460" v="1130" actId="20577"/>
        <pc:sldMkLst>
          <pc:docMk/>
          <pc:sldMk cId="0" sldId="259"/>
        </pc:sldMkLst>
        <pc:spChg chg="mod">
          <ac:chgData name="Chelsea Rogers, Ms." userId="f5dfc923-ea53-4f64-8516-e41abea1d72b" providerId="ADAL" clId="{2355C24E-98FC-40A9-BA82-B94665C8AB7D}" dt="2024-07-24T19:24:15.460" v="1130" actId="20577"/>
          <ac:spMkLst>
            <pc:docMk/>
            <pc:sldMk cId="0" sldId="259"/>
            <ac:spMk id="364" creationId="{00000000-0000-0000-0000-000000000000}"/>
          </ac:spMkLst>
        </pc:spChg>
      </pc:sldChg>
      <pc:sldChg chg="modSp mod">
        <pc:chgData name="Chelsea Rogers, Ms." userId="f5dfc923-ea53-4f64-8516-e41abea1d72b" providerId="ADAL" clId="{2355C24E-98FC-40A9-BA82-B94665C8AB7D}" dt="2024-07-16T19:59:30.079" v="31" actId="20577"/>
        <pc:sldMkLst>
          <pc:docMk/>
          <pc:sldMk cId="0" sldId="260"/>
        </pc:sldMkLst>
        <pc:spChg chg="mod">
          <ac:chgData name="Chelsea Rogers, Ms." userId="f5dfc923-ea53-4f64-8516-e41abea1d72b" providerId="ADAL" clId="{2355C24E-98FC-40A9-BA82-B94665C8AB7D}" dt="2024-07-16T19:59:30.079" v="31" actId="20577"/>
          <ac:spMkLst>
            <pc:docMk/>
            <pc:sldMk cId="0" sldId="260"/>
            <ac:spMk id="369" creationId="{00000000-0000-0000-0000-000000000000}"/>
          </ac:spMkLst>
        </pc:spChg>
      </pc:sldChg>
      <pc:sldChg chg="modSp mod">
        <pc:chgData name="Chelsea Rogers, Ms." userId="f5dfc923-ea53-4f64-8516-e41abea1d72b" providerId="ADAL" clId="{2355C24E-98FC-40A9-BA82-B94665C8AB7D}" dt="2024-07-16T19:05:39.363" v="2" actId="27636"/>
        <pc:sldMkLst>
          <pc:docMk/>
          <pc:sldMk cId="0" sldId="263"/>
        </pc:sldMkLst>
        <pc:spChg chg="mod">
          <ac:chgData name="Chelsea Rogers, Ms." userId="f5dfc923-ea53-4f64-8516-e41abea1d72b" providerId="ADAL" clId="{2355C24E-98FC-40A9-BA82-B94665C8AB7D}" dt="2024-07-16T19:05:39.363" v="2" actId="27636"/>
          <ac:spMkLst>
            <pc:docMk/>
            <pc:sldMk cId="0" sldId="263"/>
            <ac:spMk id="391" creationId="{00000000-0000-0000-0000-000000000000}"/>
          </ac:spMkLst>
        </pc:spChg>
      </pc:sldChg>
      <pc:sldChg chg="modSp mod">
        <pc:chgData name="Chelsea Rogers, Ms." userId="f5dfc923-ea53-4f64-8516-e41abea1d72b" providerId="ADAL" clId="{2355C24E-98FC-40A9-BA82-B94665C8AB7D}" dt="2024-07-16T19:05:39.406" v="3" actId="27636"/>
        <pc:sldMkLst>
          <pc:docMk/>
          <pc:sldMk cId="0" sldId="264"/>
        </pc:sldMkLst>
        <pc:spChg chg="mod">
          <ac:chgData name="Chelsea Rogers, Ms." userId="f5dfc923-ea53-4f64-8516-e41abea1d72b" providerId="ADAL" clId="{2355C24E-98FC-40A9-BA82-B94665C8AB7D}" dt="2024-07-16T19:05:39.406" v="3" actId="27636"/>
          <ac:spMkLst>
            <pc:docMk/>
            <pc:sldMk cId="0" sldId="264"/>
            <ac:spMk id="399" creationId="{00000000-0000-0000-0000-000000000000}"/>
          </ac:spMkLst>
        </pc:spChg>
      </pc:sldChg>
      <pc:sldChg chg="modSp mod">
        <pc:chgData name="Chelsea Rogers, Ms." userId="f5dfc923-ea53-4f64-8516-e41abea1d72b" providerId="ADAL" clId="{2355C24E-98FC-40A9-BA82-B94665C8AB7D}" dt="2024-07-16T19:05:39.518" v="4" actId="27636"/>
        <pc:sldMkLst>
          <pc:docMk/>
          <pc:sldMk cId="0" sldId="265"/>
        </pc:sldMkLst>
        <pc:spChg chg="mod">
          <ac:chgData name="Chelsea Rogers, Ms." userId="f5dfc923-ea53-4f64-8516-e41abea1d72b" providerId="ADAL" clId="{2355C24E-98FC-40A9-BA82-B94665C8AB7D}" dt="2024-07-16T19:05:39.518" v="4" actId="27636"/>
          <ac:spMkLst>
            <pc:docMk/>
            <pc:sldMk cId="0" sldId="265"/>
            <ac:spMk id="407" creationId="{00000000-0000-0000-0000-000000000000}"/>
          </ac:spMkLst>
        </pc:spChg>
      </pc:sldChg>
      <pc:sldChg chg="addSp delSp modSp mod">
        <pc:chgData name="Chelsea Rogers, Ms." userId="f5dfc923-ea53-4f64-8516-e41abea1d72b" providerId="ADAL" clId="{2355C24E-98FC-40A9-BA82-B94665C8AB7D}" dt="2024-07-16T19:06:37.845" v="13" actId="14100"/>
        <pc:sldMkLst>
          <pc:docMk/>
          <pc:sldMk cId="0" sldId="267"/>
        </pc:sldMkLst>
        <pc:picChg chg="add mod">
          <ac:chgData name="Chelsea Rogers, Ms." userId="f5dfc923-ea53-4f64-8516-e41abea1d72b" providerId="ADAL" clId="{2355C24E-98FC-40A9-BA82-B94665C8AB7D}" dt="2024-07-16T19:06:37.845" v="13" actId="14100"/>
          <ac:picMkLst>
            <pc:docMk/>
            <pc:sldMk cId="0" sldId="267"/>
            <ac:picMk id="3" creationId="{728444FD-AF8E-BC17-44C0-B379B0AE8273}"/>
          </ac:picMkLst>
        </pc:picChg>
        <pc:picChg chg="ord">
          <ac:chgData name="Chelsea Rogers, Ms." userId="f5dfc923-ea53-4f64-8516-e41abea1d72b" providerId="ADAL" clId="{2355C24E-98FC-40A9-BA82-B94665C8AB7D}" dt="2024-07-16T19:06:31.399" v="12" actId="171"/>
          <ac:picMkLst>
            <pc:docMk/>
            <pc:sldMk cId="0" sldId="267"/>
            <ac:picMk id="458" creationId="{00000000-0000-0000-0000-000000000000}"/>
          </ac:picMkLst>
        </pc:picChg>
        <pc:picChg chg="del">
          <ac:chgData name="Chelsea Rogers, Ms." userId="f5dfc923-ea53-4f64-8516-e41abea1d72b" providerId="ADAL" clId="{2355C24E-98FC-40A9-BA82-B94665C8AB7D}" dt="2024-07-16T19:05:59.494" v="8" actId="478"/>
          <ac:picMkLst>
            <pc:docMk/>
            <pc:sldMk cId="0" sldId="267"/>
            <ac:picMk id="459" creationId="{00000000-0000-0000-0000-000000000000}"/>
          </ac:picMkLst>
        </pc:picChg>
      </pc:sldChg>
      <pc:sldChg chg="addSp delSp modSp new mod modClrScheme chgLayout">
        <pc:chgData name="Chelsea Rogers, Ms." userId="f5dfc923-ea53-4f64-8516-e41abea1d72b" providerId="ADAL" clId="{2355C24E-98FC-40A9-BA82-B94665C8AB7D}" dt="2024-07-16T20:03:45.251" v="134" actId="2711"/>
        <pc:sldMkLst>
          <pc:docMk/>
          <pc:sldMk cId="4242731908" sldId="271"/>
        </pc:sldMkLst>
        <pc:spChg chg="del mod ord">
          <ac:chgData name="Chelsea Rogers, Ms." userId="f5dfc923-ea53-4f64-8516-e41abea1d72b" providerId="ADAL" clId="{2355C24E-98FC-40A9-BA82-B94665C8AB7D}" dt="2024-07-16T20:00:13.017" v="33" actId="700"/>
          <ac:spMkLst>
            <pc:docMk/>
            <pc:sldMk cId="4242731908" sldId="271"/>
            <ac:spMk id="2" creationId="{26FAEEE7-F4DA-D50C-2990-425F70FA63EB}"/>
          </ac:spMkLst>
        </pc:spChg>
        <pc:spChg chg="del mod ord">
          <ac:chgData name="Chelsea Rogers, Ms." userId="f5dfc923-ea53-4f64-8516-e41abea1d72b" providerId="ADAL" clId="{2355C24E-98FC-40A9-BA82-B94665C8AB7D}" dt="2024-07-16T20:00:13.017" v="33" actId="700"/>
          <ac:spMkLst>
            <pc:docMk/>
            <pc:sldMk cId="4242731908" sldId="271"/>
            <ac:spMk id="3" creationId="{FBF2C34D-97D1-386E-BC2F-05423A7F72AE}"/>
          </ac:spMkLst>
        </pc:spChg>
        <pc:spChg chg="del">
          <ac:chgData name="Chelsea Rogers, Ms." userId="f5dfc923-ea53-4f64-8516-e41abea1d72b" providerId="ADAL" clId="{2355C24E-98FC-40A9-BA82-B94665C8AB7D}" dt="2024-07-16T20:00:13.017" v="33" actId="700"/>
          <ac:spMkLst>
            <pc:docMk/>
            <pc:sldMk cId="4242731908" sldId="271"/>
            <ac:spMk id="4" creationId="{89136753-A240-12EA-56CF-8262A2AAAA9C}"/>
          </ac:spMkLst>
        </pc:spChg>
        <pc:spChg chg="add del mod ord">
          <ac:chgData name="Chelsea Rogers, Ms." userId="f5dfc923-ea53-4f64-8516-e41abea1d72b" providerId="ADAL" clId="{2355C24E-98FC-40A9-BA82-B94665C8AB7D}" dt="2024-07-16T20:00:29.215" v="36" actId="26606"/>
          <ac:spMkLst>
            <pc:docMk/>
            <pc:sldMk cId="4242731908" sldId="271"/>
            <ac:spMk id="5" creationId="{6C8D3010-9065-F6BD-69DF-8331C1060FBC}"/>
          </ac:spMkLst>
        </pc:spChg>
        <pc:spChg chg="add del mod ord">
          <ac:chgData name="Chelsea Rogers, Ms." userId="f5dfc923-ea53-4f64-8516-e41abea1d72b" providerId="ADAL" clId="{2355C24E-98FC-40A9-BA82-B94665C8AB7D}" dt="2024-07-16T20:00:29.215" v="36" actId="26606"/>
          <ac:spMkLst>
            <pc:docMk/>
            <pc:sldMk cId="4242731908" sldId="271"/>
            <ac:spMk id="6" creationId="{75628CBD-D040-1A23-5E01-C4D8E7DD5A16}"/>
          </ac:spMkLst>
        </pc:spChg>
        <pc:spChg chg="add del mod ord">
          <ac:chgData name="Chelsea Rogers, Ms." userId="f5dfc923-ea53-4f64-8516-e41abea1d72b" providerId="ADAL" clId="{2355C24E-98FC-40A9-BA82-B94665C8AB7D}" dt="2024-07-16T20:00:29.215" v="36" actId="26606"/>
          <ac:spMkLst>
            <pc:docMk/>
            <pc:sldMk cId="4242731908" sldId="271"/>
            <ac:spMk id="7" creationId="{E38720F3-E350-DDD7-C311-7D82D1EC127D}"/>
          </ac:spMkLst>
        </pc:spChg>
        <pc:spChg chg="add mod">
          <ac:chgData name="Chelsea Rogers, Ms." userId="f5dfc923-ea53-4f64-8516-e41abea1d72b" providerId="ADAL" clId="{2355C24E-98FC-40A9-BA82-B94665C8AB7D}" dt="2024-07-16T20:03:45.251" v="134" actId="2711"/>
          <ac:spMkLst>
            <pc:docMk/>
            <pc:sldMk cId="4242731908" sldId="271"/>
            <ac:spMk id="11" creationId="{440EFE87-DB09-BA30-BEAD-996A2A7CB89B}"/>
          </ac:spMkLst>
        </pc:spChg>
        <pc:spChg chg="add del mod">
          <ac:chgData name="Chelsea Rogers, Ms." userId="f5dfc923-ea53-4f64-8516-e41abea1d72b" providerId="ADAL" clId="{2355C24E-98FC-40A9-BA82-B94665C8AB7D}" dt="2024-07-16T20:00:29.208" v="35" actId="26606"/>
          <ac:spMkLst>
            <pc:docMk/>
            <pc:sldMk cId="4242731908" sldId="271"/>
            <ac:spMk id="12" creationId="{F1C5DF9D-BD81-6C20-7FB7-7C3B495399B5}"/>
          </ac:spMkLst>
        </pc:spChg>
        <pc:spChg chg="add del mod">
          <ac:chgData name="Chelsea Rogers, Ms." userId="f5dfc923-ea53-4f64-8516-e41abea1d72b" providerId="ADAL" clId="{2355C24E-98FC-40A9-BA82-B94665C8AB7D}" dt="2024-07-16T20:00:29.208" v="35" actId="26606"/>
          <ac:spMkLst>
            <pc:docMk/>
            <pc:sldMk cId="4242731908" sldId="271"/>
            <ac:spMk id="14" creationId="{DEA5AE43-5257-497E-788E-C93BD76181F5}"/>
          </ac:spMkLst>
        </pc:spChg>
        <pc:spChg chg="add mod">
          <ac:chgData name="Chelsea Rogers, Ms." userId="f5dfc923-ea53-4f64-8516-e41abea1d72b" providerId="ADAL" clId="{2355C24E-98FC-40A9-BA82-B94665C8AB7D}" dt="2024-07-16T20:02:46.374" v="126" actId="123"/>
          <ac:spMkLst>
            <pc:docMk/>
            <pc:sldMk cId="4242731908" sldId="271"/>
            <ac:spMk id="16" creationId="{D73C4F64-7B30-1084-8A7F-1A9C85E40175}"/>
          </ac:spMkLst>
        </pc:spChg>
        <pc:spChg chg="add mod">
          <ac:chgData name="Chelsea Rogers, Ms." userId="f5dfc923-ea53-4f64-8516-e41abea1d72b" providerId="ADAL" clId="{2355C24E-98FC-40A9-BA82-B94665C8AB7D}" dt="2024-07-16T20:00:57.864" v="80" actId="20577"/>
          <ac:spMkLst>
            <pc:docMk/>
            <pc:sldMk cId="4242731908" sldId="271"/>
            <ac:spMk id="17" creationId="{D15D0207-1E14-5550-4984-A4B225BBAFD8}"/>
          </ac:spMkLst>
        </pc:spChg>
        <pc:spChg chg="add mod">
          <ac:chgData name="Chelsea Rogers, Ms." userId="f5dfc923-ea53-4f64-8516-e41abea1d72b" providerId="ADAL" clId="{2355C24E-98FC-40A9-BA82-B94665C8AB7D}" dt="2024-07-16T20:02:58.080" v="128" actId="14100"/>
          <ac:spMkLst>
            <pc:docMk/>
            <pc:sldMk cId="4242731908" sldId="271"/>
            <ac:spMk id="18" creationId="{17F485F0-31F3-9791-33A3-F7CDC8F3BA5D}"/>
          </ac:spMkLst>
        </pc:spChg>
        <pc:picChg chg="add mod">
          <ac:chgData name="Chelsea Rogers, Ms." userId="f5dfc923-ea53-4f64-8516-e41abea1d72b" providerId="ADAL" clId="{2355C24E-98FC-40A9-BA82-B94665C8AB7D}" dt="2024-07-16T20:02:19.390" v="120" actId="1076"/>
          <ac:picMkLst>
            <pc:docMk/>
            <pc:sldMk cId="4242731908" sldId="271"/>
            <ac:picMk id="9" creationId="{76F7903B-5BF9-6A9D-1BA6-38234AA9DD26}"/>
          </ac:picMkLst>
        </pc:picChg>
      </pc:sldChg>
      <pc:sldChg chg="addSp delSp modSp add mod">
        <pc:chgData name="Chelsea Rogers, Ms." userId="f5dfc923-ea53-4f64-8516-e41abea1d72b" providerId="ADAL" clId="{2355C24E-98FC-40A9-BA82-B94665C8AB7D}" dt="2024-07-16T20:05:06.199" v="179" actId="27636"/>
        <pc:sldMkLst>
          <pc:docMk/>
          <pc:sldMk cId="176408607" sldId="272"/>
        </pc:sldMkLst>
        <pc:spChg chg="mod">
          <ac:chgData name="Chelsea Rogers, Ms." userId="f5dfc923-ea53-4f64-8516-e41abea1d72b" providerId="ADAL" clId="{2355C24E-98FC-40A9-BA82-B94665C8AB7D}" dt="2024-07-16T20:05:06.199" v="179" actId="27636"/>
          <ac:spMkLst>
            <pc:docMk/>
            <pc:sldMk cId="176408607" sldId="272"/>
            <ac:spMk id="16" creationId="{D73C4F64-7B30-1084-8A7F-1A9C85E40175}"/>
          </ac:spMkLst>
        </pc:spChg>
        <pc:spChg chg="mod">
          <ac:chgData name="Chelsea Rogers, Ms." userId="f5dfc923-ea53-4f64-8516-e41abea1d72b" providerId="ADAL" clId="{2355C24E-98FC-40A9-BA82-B94665C8AB7D}" dt="2024-07-16T20:04:14.239" v="151" actId="20577"/>
          <ac:spMkLst>
            <pc:docMk/>
            <pc:sldMk cId="176408607" sldId="272"/>
            <ac:spMk id="17" creationId="{D15D0207-1E14-5550-4984-A4B225BBAFD8}"/>
          </ac:spMkLst>
        </pc:spChg>
        <pc:spChg chg="mod">
          <ac:chgData name="Chelsea Rogers, Ms." userId="f5dfc923-ea53-4f64-8516-e41abea1d72b" providerId="ADAL" clId="{2355C24E-98FC-40A9-BA82-B94665C8AB7D}" dt="2024-07-16T20:04:20.617" v="168" actId="20577"/>
          <ac:spMkLst>
            <pc:docMk/>
            <pc:sldMk cId="176408607" sldId="272"/>
            <ac:spMk id="18" creationId="{17F485F0-31F3-9791-33A3-F7CDC8F3BA5D}"/>
          </ac:spMkLst>
        </pc:spChg>
        <pc:picChg chg="add mod">
          <ac:chgData name="Chelsea Rogers, Ms." userId="f5dfc923-ea53-4f64-8516-e41abea1d72b" providerId="ADAL" clId="{2355C24E-98FC-40A9-BA82-B94665C8AB7D}" dt="2024-07-16T20:04:46.909" v="174" actId="14100"/>
          <ac:picMkLst>
            <pc:docMk/>
            <pc:sldMk cId="176408607" sldId="272"/>
            <ac:picMk id="3" creationId="{412F7AE8-A402-5659-7BD4-75618F33A4C8}"/>
          </ac:picMkLst>
        </pc:picChg>
        <pc:picChg chg="del mod">
          <ac:chgData name="Chelsea Rogers, Ms." userId="f5dfc923-ea53-4f64-8516-e41abea1d72b" providerId="ADAL" clId="{2355C24E-98FC-40A9-BA82-B94665C8AB7D}" dt="2024-07-16T20:04:38.750" v="172" actId="478"/>
          <ac:picMkLst>
            <pc:docMk/>
            <pc:sldMk cId="176408607" sldId="272"/>
            <ac:picMk id="9" creationId="{76F7903B-5BF9-6A9D-1BA6-38234AA9DD26}"/>
          </ac:picMkLst>
        </pc:picChg>
      </pc:sldChg>
      <pc:sldChg chg="addSp delSp modSp add mod">
        <pc:chgData name="Chelsea Rogers, Ms." userId="f5dfc923-ea53-4f64-8516-e41abea1d72b" providerId="ADAL" clId="{2355C24E-98FC-40A9-BA82-B94665C8AB7D}" dt="2024-07-16T20:07:01.587" v="287" actId="14100"/>
        <pc:sldMkLst>
          <pc:docMk/>
          <pc:sldMk cId="1694234014" sldId="273"/>
        </pc:sldMkLst>
        <pc:spChg chg="mod">
          <ac:chgData name="Chelsea Rogers, Ms." userId="f5dfc923-ea53-4f64-8516-e41abea1d72b" providerId="ADAL" clId="{2355C24E-98FC-40A9-BA82-B94665C8AB7D}" dt="2024-07-16T20:05:32.179" v="181"/>
          <ac:spMkLst>
            <pc:docMk/>
            <pc:sldMk cId="1694234014" sldId="273"/>
            <ac:spMk id="16" creationId="{D73C4F64-7B30-1084-8A7F-1A9C85E40175}"/>
          </ac:spMkLst>
        </pc:spChg>
        <pc:spChg chg="mod">
          <ac:chgData name="Chelsea Rogers, Ms." userId="f5dfc923-ea53-4f64-8516-e41abea1d72b" providerId="ADAL" clId="{2355C24E-98FC-40A9-BA82-B94665C8AB7D}" dt="2024-07-16T20:05:39.094" v="196" actId="20577"/>
          <ac:spMkLst>
            <pc:docMk/>
            <pc:sldMk cId="1694234014" sldId="273"/>
            <ac:spMk id="17" creationId="{D15D0207-1E14-5550-4984-A4B225BBAFD8}"/>
          </ac:spMkLst>
        </pc:spChg>
        <pc:spChg chg="mod">
          <ac:chgData name="Chelsea Rogers, Ms." userId="f5dfc923-ea53-4f64-8516-e41abea1d72b" providerId="ADAL" clId="{2355C24E-98FC-40A9-BA82-B94665C8AB7D}" dt="2024-07-16T20:06:04.213" v="252" actId="20577"/>
          <ac:spMkLst>
            <pc:docMk/>
            <pc:sldMk cId="1694234014" sldId="273"/>
            <ac:spMk id="18" creationId="{17F485F0-31F3-9791-33A3-F7CDC8F3BA5D}"/>
          </ac:spMkLst>
        </pc:spChg>
        <pc:picChg chg="del">
          <ac:chgData name="Chelsea Rogers, Ms." userId="f5dfc923-ea53-4f64-8516-e41abea1d72b" providerId="ADAL" clId="{2355C24E-98FC-40A9-BA82-B94665C8AB7D}" dt="2024-07-16T20:06:52.619" v="285" actId="478"/>
          <ac:picMkLst>
            <pc:docMk/>
            <pc:sldMk cId="1694234014" sldId="273"/>
            <ac:picMk id="3" creationId="{412F7AE8-A402-5659-7BD4-75618F33A4C8}"/>
          </ac:picMkLst>
        </pc:picChg>
        <pc:picChg chg="add mod">
          <ac:chgData name="Chelsea Rogers, Ms." userId="f5dfc923-ea53-4f64-8516-e41abea1d72b" providerId="ADAL" clId="{2355C24E-98FC-40A9-BA82-B94665C8AB7D}" dt="2024-07-16T20:07:01.587" v="287" actId="14100"/>
          <ac:picMkLst>
            <pc:docMk/>
            <pc:sldMk cId="1694234014" sldId="273"/>
            <ac:picMk id="4" creationId="{8597A2F1-6551-4758-7956-AF6DE5331C28}"/>
          </ac:picMkLst>
        </pc:picChg>
      </pc:sldChg>
      <pc:sldChg chg="addSp delSp modSp add mod">
        <pc:chgData name="Chelsea Rogers, Ms." userId="f5dfc923-ea53-4f64-8516-e41abea1d72b" providerId="ADAL" clId="{2355C24E-98FC-40A9-BA82-B94665C8AB7D}" dt="2024-07-16T20:15:22.732" v="346" actId="20577"/>
        <pc:sldMkLst>
          <pc:docMk/>
          <pc:sldMk cId="3820788062" sldId="274"/>
        </pc:sldMkLst>
        <pc:spChg chg="mod">
          <ac:chgData name="Chelsea Rogers, Ms." userId="f5dfc923-ea53-4f64-8516-e41abea1d72b" providerId="ADAL" clId="{2355C24E-98FC-40A9-BA82-B94665C8AB7D}" dt="2024-07-16T20:14:49.149" v="320" actId="14100"/>
          <ac:spMkLst>
            <pc:docMk/>
            <pc:sldMk cId="3820788062" sldId="274"/>
            <ac:spMk id="16" creationId="{D73C4F64-7B30-1084-8A7F-1A9C85E40175}"/>
          </ac:spMkLst>
        </pc:spChg>
        <pc:spChg chg="mod">
          <ac:chgData name="Chelsea Rogers, Ms." userId="f5dfc923-ea53-4f64-8516-e41abea1d72b" providerId="ADAL" clId="{2355C24E-98FC-40A9-BA82-B94665C8AB7D}" dt="2024-07-16T20:15:22.732" v="346" actId="20577"/>
          <ac:spMkLst>
            <pc:docMk/>
            <pc:sldMk cId="3820788062" sldId="274"/>
            <ac:spMk id="17" creationId="{D15D0207-1E14-5550-4984-A4B225BBAFD8}"/>
          </ac:spMkLst>
        </pc:spChg>
        <pc:spChg chg="mod">
          <ac:chgData name="Chelsea Rogers, Ms." userId="f5dfc923-ea53-4f64-8516-e41abea1d72b" providerId="ADAL" clId="{2355C24E-98FC-40A9-BA82-B94665C8AB7D}" dt="2024-07-16T20:14:55.820" v="321" actId="1076"/>
          <ac:spMkLst>
            <pc:docMk/>
            <pc:sldMk cId="3820788062" sldId="274"/>
            <ac:spMk id="18" creationId="{17F485F0-31F3-9791-33A3-F7CDC8F3BA5D}"/>
          </ac:spMkLst>
        </pc:spChg>
        <pc:picChg chg="add del mod">
          <ac:chgData name="Chelsea Rogers, Ms." userId="f5dfc923-ea53-4f64-8516-e41abea1d72b" providerId="ADAL" clId="{2355C24E-98FC-40A9-BA82-B94665C8AB7D}" dt="2024-07-16T20:11:15.329" v="294" actId="478"/>
          <ac:picMkLst>
            <pc:docMk/>
            <pc:sldMk cId="3820788062" sldId="274"/>
            <ac:picMk id="3" creationId="{C2589888-4D00-C73F-BE16-0AF1F6B4EC62}"/>
          </ac:picMkLst>
        </pc:picChg>
        <pc:picChg chg="del">
          <ac:chgData name="Chelsea Rogers, Ms." userId="f5dfc923-ea53-4f64-8516-e41abea1d72b" providerId="ADAL" clId="{2355C24E-98FC-40A9-BA82-B94665C8AB7D}" dt="2024-07-16T20:13:57.185" v="298" actId="478"/>
          <ac:picMkLst>
            <pc:docMk/>
            <pc:sldMk cId="3820788062" sldId="274"/>
            <ac:picMk id="4" creationId="{8597A2F1-6551-4758-7956-AF6DE5331C28}"/>
          </ac:picMkLst>
        </pc:picChg>
        <pc:picChg chg="add mod">
          <ac:chgData name="Chelsea Rogers, Ms." userId="f5dfc923-ea53-4f64-8516-e41abea1d72b" providerId="ADAL" clId="{2355C24E-98FC-40A9-BA82-B94665C8AB7D}" dt="2024-07-16T20:14:00.491" v="299" actId="1076"/>
          <ac:picMkLst>
            <pc:docMk/>
            <pc:sldMk cId="3820788062" sldId="274"/>
            <ac:picMk id="6" creationId="{A84D7FD2-36CA-BAB5-F102-ED71620060AB}"/>
          </ac:picMkLst>
        </pc:picChg>
      </pc:sldChg>
      <pc:sldChg chg="new del">
        <pc:chgData name="Chelsea Rogers, Ms." userId="f5dfc923-ea53-4f64-8516-e41abea1d72b" providerId="ADAL" clId="{2355C24E-98FC-40A9-BA82-B94665C8AB7D}" dt="2024-07-16T20:15:03.689" v="323" actId="680"/>
        <pc:sldMkLst>
          <pc:docMk/>
          <pc:sldMk cId="1342040677" sldId="275"/>
        </pc:sldMkLst>
      </pc:sldChg>
      <pc:sldChg chg="addSp delSp modSp add mod ord">
        <pc:chgData name="Chelsea Rogers, Ms." userId="f5dfc923-ea53-4f64-8516-e41abea1d72b" providerId="ADAL" clId="{2355C24E-98FC-40A9-BA82-B94665C8AB7D}" dt="2024-07-18T18:11:53.040" v="498" actId="27636"/>
        <pc:sldMkLst>
          <pc:docMk/>
          <pc:sldMk cId="1497120530" sldId="275"/>
        </pc:sldMkLst>
        <pc:spChg chg="mod">
          <ac:chgData name="Chelsea Rogers, Ms." userId="f5dfc923-ea53-4f64-8516-e41abea1d72b" providerId="ADAL" clId="{2355C24E-98FC-40A9-BA82-B94665C8AB7D}" dt="2024-07-16T20:18:59.974" v="460" actId="20577"/>
          <ac:spMkLst>
            <pc:docMk/>
            <pc:sldMk cId="1497120530" sldId="275"/>
            <ac:spMk id="11" creationId="{440EFE87-DB09-BA30-BEAD-996A2A7CB89B}"/>
          </ac:spMkLst>
        </pc:spChg>
        <pc:spChg chg="mod">
          <ac:chgData name="Chelsea Rogers, Ms." userId="f5dfc923-ea53-4f64-8516-e41abea1d72b" providerId="ADAL" clId="{2355C24E-98FC-40A9-BA82-B94665C8AB7D}" dt="2024-07-18T18:11:53.040" v="498" actId="27636"/>
          <ac:spMkLst>
            <pc:docMk/>
            <pc:sldMk cId="1497120530" sldId="275"/>
            <ac:spMk id="16" creationId="{D73C4F64-7B30-1084-8A7F-1A9C85E40175}"/>
          </ac:spMkLst>
        </pc:spChg>
        <pc:spChg chg="mod">
          <ac:chgData name="Chelsea Rogers, Ms." userId="f5dfc923-ea53-4f64-8516-e41abea1d72b" providerId="ADAL" clId="{2355C24E-98FC-40A9-BA82-B94665C8AB7D}" dt="2024-07-16T20:18:51.330" v="424" actId="20577"/>
          <ac:spMkLst>
            <pc:docMk/>
            <pc:sldMk cId="1497120530" sldId="275"/>
            <ac:spMk id="17" creationId="{D15D0207-1E14-5550-4984-A4B225BBAFD8}"/>
          </ac:spMkLst>
        </pc:spChg>
        <pc:spChg chg="mod">
          <ac:chgData name="Chelsea Rogers, Ms." userId="f5dfc923-ea53-4f64-8516-e41abea1d72b" providerId="ADAL" clId="{2355C24E-98FC-40A9-BA82-B94665C8AB7D}" dt="2024-07-16T20:18:26.089" v="399" actId="20577"/>
          <ac:spMkLst>
            <pc:docMk/>
            <pc:sldMk cId="1497120530" sldId="275"/>
            <ac:spMk id="18" creationId="{17F485F0-31F3-9791-33A3-F7CDC8F3BA5D}"/>
          </ac:spMkLst>
        </pc:spChg>
        <pc:picChg chg="add del mod">
          <ac:chgData name="Chelsea Rogers, Ms." userId="f5dfc923-ea53-4f64-8516-e41abea1d72b" providerId="ADAL" clId="{2355C24E-98FC-40A9-BA82-B94665C8AB7D}" dt="2024-07-16T20:24:38.958" v="490" actId="478"/>
          <ac:picMkLst>
            <pc:docMk/>
            <pc:sldMk cId="1497120530" sldId="275"/>
            <ac:picMk id="3" creationId="{293AE3FC-0089-3899-583F-72D6CDC9189A}"/>
          </ac:picMkLst>
        </pc:picChg>
        <pc:picChg chg="add mod modCrop">
          <ac:chgData name="Chelsea Rogers, Ms." userId="f5dfc923-ea53-4f64-8516-e41abea1d72b" providerId="ADAL" clId="{2355C24E-98FC-40A9-BA82-B94665C8AB7D}" dt="2024-07-16T20:24:55.473" v="493" actId="732"/>
          <ac:picMkLst>
            <pc:docMk/>
            <pc:sldMk cId="1497120530" sldId="275"/>
            <ac:picMk id="5" creationId="{D5EB087A-EBE1-E3C3-D465-865BD466F0F9}"/>
          </ac:picMkLst>
        </pc:picChg>
        <pc:picChg chg="del">
          <ac:chgData name="Chelsea Rogers, Ms." userId="f5dfc923-ea53-4f64-8516-e41abea1d72b" providerId="ADAL" clId="{2355C24E-98FC-40A9-BA82-B94665C8AB7D}" dt="2024-07-16T20:17:02.839" v="372" actId="478"/>
          <ac:picMkLst>
            <pc:docMk/>
            <pc:sldMk cId="1497120530" sldId="275"/>
            <ac:picMk id="6" creationId="{A84D7FD2-36CA-BAB5-F102-ED71620060AB}"/>
          </ac:picMkLst>
        </pc:picChg>
      </pc:sldChg>
      <pc:sldChg chg="modSp add mod">
        <pc:chgData name="Chelsea Rogers, Ms." userId="f5dfc923-ea53-4f64-8516-e41abea1d72b" providerId="ADAL" clId="{2355C24E-98FC-40A9-BA82-B94665C8AB7D}" dt="2024-07-16T20:19:08.955" v="486" actId="20577"/>
        <pc:sldMkLst>
          <pc:docMk/>
          <pc:sldMk cId="746020903" sldId="276"/>
        </pc:sldMkLst>
        <pc:spChg chg="mod">
          <ac:chgData name="Chelsea Rogers, Ms." userId="f5dfc923-ea53-4f64-8516-e41abea1d72b" providerId="ADAL" clId="{2355C24E-98FC-40A9-BA82-B94665C8AB7D}" dt="2024-07-16T20:19:08.955" v="486" actId="20577"/>
          <ac:spMkLst>
            <pc:docMk/>
            <pc:sldMk cId="746020903" sldId="276"/>
            <ac:spMk id="11" creationId="{440EFE87-DB09-BA30-BEAD-996A2A7CB89B}"/>
          </ac:spMkLst>
        </pc:spChg>
      </pc:sldChg>
      <pc:sldChg chg="addSp delSp modSp add mod ord">
        <pc:chgData name="Chelsea Rogers, Ms." userId="f5dfc923-ea53-4f64-8516-e41abea1d72b" providerId="ADAL" clId="{2355C24E-98FC-40A9-BA82-B94665C8AB7D}" dt="2024-07-18T18:13:54.711" v="554" actId="27636"/>
        <pc:sldMkLst>
          <pc:docMk/>
          <pc:sldMk cId="700865323" sldId="277"/>
        </pc:sldMkLst>
        <pc:spChg chg="mod">
          <ac:chgData name="Chelsea Rogers, Ms." userId="f5dfc923-ea53-4f64-8516-e41abea1d72b" providerId="ADAL" clId="{2355C24E-98FC-40A9-BA82-B94665C8AB7D}" dt="2024-07-18T18:12:20.259" v="518" actId="20577"/>
          <ac:spMkLst>
            <pc:docMk/>
            <pc:sldMk cId="700865323" sldId="277"/>
            <ac:spMk id="11" creationId="{440EFE87-DB09-BA30-BEAD-996A2A7CB89B}"/>
          </ac:spMkLst>
        </pc:spChg>
        <pc:spChg chg="mod">
          <ac:chgData name="Chelsea Rogers, Ms." userId="f5dfc923-ea53-4f64-8516-e41abea1d72b" providerId="ADAL" clId="{2355C24E-98FC-40A9-BA82-B94665C8AB7D}" dt="2024-07-18T18:13:54.711" v="554" actId="27636"/>
          <ac:spMkLst>
            <pc:docMk/>
            <pc:sldMk cId="700865323" sldId="277"/>
            <ac:spMk id="16" creationId="{D73C4F64-7B30-1084-8A7F-1A9C85E40175}"/>
          </ac:spMkLst>
        </pc:spChg>
        <pc:spChg chg="mod">
          <ac:chgData name="Chelsea Rogers, Ms." userId="f5dfc923-ea53-4f64-8516-e41abea1d72b" providerId="ADAL" clId="{2355C24E-98FC-40A9-BA82-B94665C8AB7D}" dt="2024-07-18T18:12:33.887" v="536" actId="20577"/>
          <ac:spMkLst>
            <pc:docMk/>
            <pc:sldMk cId="700865323" sldId="277"/>
            <ac:spMk id="17" creationId="{D15D0207-1E14-5550-4984-A4B225BBAFD8}"/>
          </ac:spMkLst>
        </pc:spChg>
        <pc:spChg chg="mod">
          <ac:chgData name="Chelsea Rogers, Ms." userId="f5dfc923-ea53-4f64-8516-e41abea1d72b" providerId="ADAL" clId="{2355C24E-98FC-40A9-BA82-B94665C8AB7D}" dt="2024-07-18T18:12:38.576" v="544" actId="20577"/>
          <ac:spMkLst>
            <pc:docMk/>
            <pc:sldMk cId="700865323" sldId="277"/>
            <ac:spMk id="18" creationId="{17F485F0-31F3-9791-33A3-F7CDC8F3BA5D}"/>
          </ac:spMkLst>
        </pc:spChg>
        <pc:picChg chg="del mod">
          <ac:chgData name="Chelsea Rogers, Ms." userId="f5dfc923-ea53-4f64-8516-e41abea1d72b" providerId="ADAL" clId="{2355C24E-98FC-40A9-BA82-B94665C8AB7D}" dt="2024-07-18T18:13:29.420" v="548" actId="478"/>
          <ac:picMkLst>
            <pc:docMk/>
            <pc:sldMk cId="700865323" sldId="277"/>
            <ac:picMk id="3" creationId="{293AE3FC-0089-3899-583F-72D6CDC9189A}"/>
          </ac:picMkLst>
        </pc:picChg>
        <pc:picChg chg="add mod">
          <ac:chgData name="Chelsea Rogers, Ms." userId="f5dfc923-ea53-4f64-8516-e41abea1d72b" providerId="ADAL" clId="{2355C24E-98FC-40A9-BA82-B94665C8AB7D}" dt="2024-07-18T18:13:43.265" v="552" actId="14100"/>
          <ac:picMkLst>
            <pc:docMk/>
            <pc:sldMk cId="700865323" sldId="277"/>
            <ac:picMk id="4" creationId="{B3FBFC24-4721-84D8-4AE9-21CAE9E6B927}"/>
          </ac:picMkLst>
        </pc:picChg>
      </pc:sldChg>
      <pc:sldChg chg="addSp delSp modSp add mod">
        <pc:chgData name="Chelsea Rogers, Ms." userId="f5dfc923-ea53-4f64-8516-e41abea1d72b" providerId="ADAL" clId="{2355C24E-98FC-40A9-BA82-B94665C8AB7D}" dt="2024-07-18T18:15:30.694" v="607" actId="27636"/>
        <pc:sldMkLst>
          <pc:docMk/>
          <pc:sldMk cId="2277112553" sldId="278"/>
        </pc:sldMkLst>
        <pc:spChg chg="mod">
          <ac:chgData name="Chelsea Rogers, Ms." userId="f5dfc923-ea53-4f64-8516-e41abea1d72b" providerId="ADAL" clId="{2355C24E-98FC-40A9-BA82-B94665C8AB7D}" dt="2024-07-18T18:15:30.694" v="607" actId="27636"/>
          <ac:spMkLst>
            <pc:docMk/>
            <pc:sldMk cId="2277112553" sldId="278"/>
            <ac:spMk id="16" creationId="{D73C4F64-7B30-1084-8A7F-1A9C85E40175}"/>
          </ac:spMkLst>
        </pc:spChg>
        <pc:spChg chg="mod">
          <ac:chgData name="Chelsea Rogers, Ms." userId="f5dfc923-ea53-4f64-8516-e41abea1d72b" providerId="ADAL" clId="{2355C24E-98FC-40A9-BA82-B94665C8AB7D}" dt="2024-07-18T18:14:06.034" v="565" actId="20577"/>
          <ac:spMkLst>
            <pc:docMk/>
            <pc:sldMk cId="2277112553" sldId="278"/>
            <ac:spMk id="17" creationId="{D15D0207-1E14-5550-4984-A4B225BBAFD8}"/>
          </ac:spMkLst>
        </pc:spChg>
        <pc:spChg chg="mod">
          <ac:chgData name="Chelsea Rogers, Ms." userId="f5dfc923-ea53-4f64-8516-e41abea1d72b" providerId="ADAL" clId="{2355C24E-98FC-40A9-BA82-B94665C8AB7D}" dt="2024-07-18T18:14:13.981" v="591" actId="20577"/>
          <ac:spMkLst>
            <pc:docMk/>
            <pc:sldMk cId="2277112553" sldId="278"/>
            <ac:spMk id="18" creationId="{17F485F0-31F3-9791-33A3-F7CDC8F3BA5D}"/>
          </ac:spMkLst>
        </pc:spChg>
        <pc:picChg chg="add mod modCrop">
          <ac:chgData name="Chelsea Rogers, Ms." userId="f5dfc923-ea53-4f64-8516-e41abea1d72b" providerId="ADAL" clId="{2355C24E-98FC-40A9-BA82-B94665C8AB7D}" dt="2024-07-18T18:15:19.137" v="601" actId="14100"/>
          <ac:picMkLst>
            <pc:docMk/>
            <pc:sldMk cId="2277112553" sldId="278"/>
            <ac:picMk id="3" creationId="{FD42BD96-284B-9DBF-F867-9261EC2DD6C1}"/>
          </ac:picMkLst>
        </pc:picChg>
        <pc:picChg chg="del">
          <ac:chgData name="Chelsea Rogers, Ms." userId="f5dfc923-ea53-4f64-8516-e41abea1d72b" providerId="ADAL" clId="{2355C24E-98FC-40A9-BA82-B94665C8AB7D}" dt="2024-07-18T18:14:36.485" v="593" actId="478"/>
          <ac:picMkLst>
            <pc:docMk/>
            <pc:sldMk cId="2277112553" sldId="278"/>
            <ac:picMk id="4" creationId="{B3FBFC24-4721-84D8-4AE9-21CAE9E6B927}"/>
          </ac:picMkLst>
        </pc:picChg>
      </pc:sldChg>
      <pc:sldChg chg="addSp delSp modSp add mod ord">
        <pc:chgData name="Chelsea Rogers, Ms." userId="f5dfc923-ea53-4f64-8516-e41abea1d72b" providerId="ADAL" clId="{2355C24E-98FC-40A9-BA82-B94665C8AB7D}" dt="2024-07-18T18:38:22.489" v="673" actId="1076"/>
        <pc:sldMkLst>
          <pc:docMk/>
          <pc:sldMk cId="3277484903" sldId="279"/>
        </pc:sldMkLst>
        <pc:spChg chg="mod">
          <ac:chgData name="Chelsea Rogers, Ms." userId="f5dfc923-ea53-4f64-8516-e41abea1d72b" providerId="ADAL" clId="{2355C24E-98FC-40A9-BA82-B94665C8AB7D}" dt="2024-07-18T18:36:02.640" v="629" actId="20577"/>
          <ac:spMkLst>
            <pc:docMk/>
            <pc:sldMk cId="3277484903" sldId="279"/>
            <ac:spMk id="11" creationId="{440EFE87-DB09-BA30-BEAD-996A2A7CB89B}"/>
          </ac:spMkLst>
        </pc:spChg>
        <pc:spChg chg="mod">
          <ac:chgData name="Chelsea Rogers, Ms." userId="f5dfc923-ea53-4f64-8516-e41abea1d72b" providerId="ADAL" clId="{2355C24E-98FC-40A9-BA82-B94665C8AB7D}" dt="2024-07-18T18:38:22.489" v="673" actId="1076"/>
          <ac:spMkLst>
            <pc:docMk/>
            <pc:sldMk cId="3277484903" sldId="279"/>
            <ac:spMk id="16" creationId="{D73C4F64-7B30-1084-8A7F-1A9C85E40175}"/>
          </ac:spMkLst>
        </pc:spChg>
        <pc:spChg chg="mod">
          <ac:chgData name="Chelsea Rogers, Ms." userId="f5dfc923-ea53-4f64-8516-e41abea1d72b" providerId="ADAL" clId="{2355C24E-98FC-40A9-BA82-B94665C8AB7D}" dt="2024-07-18T18:37:25.579" v="648" actId="20577"/>
          <ac:spMkLst>
            <pc:docMk/>
            <pc:sldMk cId="3277484903" sldId="279"/>
            <ac:spMk id="17" creationId="{D15D0207-1E14-5550-4984-A4B225BBAFD8}"/>
          </ac:spMkLst>
        </pc:spChg>
        <pc:spChg chg="mod">
          <ac:chgData name="Chelsea Rogers, Ms." userId="f5dfc923-ea53-4f64-8516-e41abea1d72b" providerId="ADAL" clId="{2355C24E-98FC-40A9-BA82-B94665C8AB7D}" dt="2024-07-18T18:37:30.974" v="662" actId="20577"/>
          <ac:spMkLst>
            <pc:docMk/>
            <pc:sldMk cId="3277484903" sldId="279"/>
            <ac:spMk id="18" creationId="{17F485F0-31F3-9791-33A3-F7CDC8F3BA5D}"/>
          </ac:spMkLst>
        </pc:spChg>
        <pc:picChg chg="del mod">
          <ac:chgData name="Chelsea Rogers, Ms." userId="f5dfc923-ea53-4f64-8516-e41abea1d72b" providerId="ADAL" clId="{2355C24E-98FC-40A9-BA82-B94665C8AB7D}" dt="2024-07-18T18:37:50.986" v="666" actId="478"/>
          <ac:picMkLst>
            <pc:docMk/>
            <pc:sldMk cId="3277484903" sldId="279"/>
            <ac:picMk id="3" creationId="{FD42BD96-284B-9DBF-F867-9261EC2DD6C1}"/>
          </ac:picMkLst>
        </pc:picChg>
        <pc:picChg chg="add mod modCrop">
          <ac:chgData name="Chelsea Rogers, Ms." userId="f5dfc923-ea53-4f64-8516-e41abea1d72b" providerId="ADAL" clId="{2355C24E-98FC-40A9-BA82-B94665C8AB7D}" dt="2024-07-18T18:38:07.870" v="670" actId="1076"/>
          <ac:picMkLst>
            <pc:docMk/>
            <pc:sldMk cId="3277484903" sldId="279"/>
            <ac:picMk id="4" creationId="{8D57B637-A5B4-8B5D-8197-0C777357FE0C}"/>
          </ac:picMkLst>
        </pc:picChg>
      </pc:sldChg>
      <pc:sldChg chg="addSp delSp modSp add mod">
        <pc:chgData name="Chelsea Rogers, Ms." userId="f5dfc923-ea53-4f64-8516-e41abea1d72b" providerId="ADAL" clId="{2355C24E-98FC-40A9-BA82-B94665C8AB7D}" dt="2024-07-18T19:42:04.764" v="726" actId="27636"/>
        <pc:sldMkLst>
          <pc:docMk/>
          <pc:sldMk cId="2058277542" sldId="280"/>
        </pc:sldMkLst>
        <pc:spChg chg="mod">
          <ac:chgData name="Chelsea Rogers, Ms." userId="f5dfc923-ea53-4f64-8516-e41abea1d72b" providerId="ADAL" clId="{2355C24E-98FC-40A9-BA82-B94665C8AB7D}" dt="2024-07-18T19:42:04.764" v="726" actId="27636"/>
          <ac:spMkLst>
            <pc:docMk/>
            <pc:sldMk cId="2058277542" sldId="280"/>
            <ac:spMk id="16" creationId="{D73C4F64-7B30-1084-8A7F-1A9C85E40175}"/>
          </ac:spMkLst>
        </pc:spChg>
        <pc:spChg chg="mod">
          <ac:chgData name="Chelsea Rogers, Ms." userId="f5dfc923-ea53-4f64-8516-e41abea1d72b" providerId="ADAL" clId="{2355C24E-98FC-40A9-BA82-B94665C8AB7D}" dt="2024-07-18T19:40:58.544" v="697" actId="20577"/>
          <ac:spMkLst>
            <pc:docMk/>
            <pc:sldMk cId="2058277542" sldId="280"/>
            <ac:spMk id="17" creationId="{D15D0207-1E14-5550-4984-A4B225BBAFD8}"/>
          </ac:spMkLst>
        </pc:spChg>
        <pc:spChg chg="mod">
          <ac:chgData name="Chelsea Rogers, Ms." userId="f5dfc923-ea53-4f64-8516-e41abea1d72b" providerId="ADAL" clId="{2355C24E-98FC-40A9-BA82-B94665C8AB7D}" dt="2024-07-18T19:41:03.484" v="708" actId="20577"/>
          <ac:spMkLst>
            <pc:docMk/>
            <pc:sldMk cId="2058277542" sldId="280"/>
            <ac:spMk id="18" creationId="{17F485F0-31F3-9791-33A3-F7CDC8F3BA5D}"/>
          </ac:spMkLst>
        </pc:spChg>
        <pc:picChg chg="add del mod">
          <ac:chgData name="Chelsea Rogers, Ms." userId="f5dfc923-ea53-4f64-8516-e41abea1d72b" providerId="ADAL" clId="{2355C24E-98FC-40A9-BA82-B94665C8AB7D}" dt="2024-07-18T19:41:45.657" v="718" actId="478"/>
          <ac:picMkLst>
            <pc:docMk/>
            <pc:sldMk cId="2058277542" sldId="280"/>
            <ac:picMk id="3" creationId="{FC306151-07F6-AF82-5A64-5EC7A1EA5422}"/>
          </ac:picMkLst>
        </pc:picChg>
        <pc:picChg chg="del">
          <ac:chgData name="Chelsea Rogers, Ms." userId="f5dfc923-ea53-4f64-8516-e41abea1d72b" providerId="ADAL" clId="{2355C24E-98FC-40A9-BA82-B94665C8AB7D}" dt="2024-07-18T19:41:47.296" v="719" actId="478"/>
          <ac:picMkLst>
            <pc:docMk/>
            <pc:sldMk cId="2058277542" sldId="280"/>
            <ac:picMk id="4" creationId="{8D57B637-A5B4-8B5D-8197-0C777357FE0C}"/>
          </ac:picMkLst>
        </pc:picChg>
        <pc:picChg chg="add mod">
          <ac:chgData name="Chelsea Rogers, Ms." userId="f5dfc923-ea53-4f64-8516-e41abea1d72b" providerId="ADAL" clId="{2355C24E-98FC-40A9-BA82-B94665C8AB7D}" dt="2024-07-18T19:41:57.087" v="722" actId="14100"/>
          <ac:picMkLst>
            <pc:docMk/>
            <pc:sldMk cId="2058277542" sldId="280"/>
            <ac:picMk id="6" creationId="{D92CBF47-7C48-59DC-9B84-D9168ADB0CE2}"/>
          </ac:picMkLst>
        </pc:picChg>
      </pc:sldChg>
      <pc:sldChg chg="addSp delSp modSp add mod">
        <pc:chgData name="Chelsea Rogers, Ms." userId="f5dfc923-ea53-4f64-8516-e41abea1d72b" providerId="ADAL" clId="{2355C24E-98FC-40A9-BA82-B94665C8AB7D}" dt="2024-07-23T20:25:25.427" v="1128" actId="27636"/>
        <pc:sldMkLst>
          <pc:docMk/>
          <pc:sldMk cId="3978302778" sldId="281"/>
        </pc:sldMkLst>
        <pc:spChg chg="mod">
          <ac:chgData name="Chelsea Rogers, Ms." userId="f5dfc923-ea53-4f64-8516-e41abea1d72b" providerId="ADAL" clId="{2355C24E-98FC-40A9-BA82-B94665C8AB7D}" dt="2024-07-18T19:42:28.683" v="749" actId="20577"/>
          <ac:spMkLst>
            <pc:docMk/>
            <pc:sldMk cId="3978302778" sldId="281"/>
            <ac:spMk id="11" creationId="{440EFE87-DB09-BA30-BEAD-996A2A7CB89B}"/>
          </ac:spMkLst>
        </pc:spChg>
        <pc:spChg chg="mod">
          <ac:chgData name="Chelsea Rogers, Ms." userId="f5dfc923-ea53-4f64-8516-e41abea1d72b" providerId="ADAL" clId="{2355C24E-98FC-40A9-BA82-B94665C8AB7D}" dt="2024-07-23T20:25:25.427" v="1128" actId="27636"/>
          <ac:spMkLst>
            <pc:docMk/>
            <pc:sldMk cId="3978302778" sldId="281"/>
            <ac:spMk id="16" creationId="{D73C4F64-7B30-1084-8A7F-1A9C85E40175}"/>
          </ac:spMkLst>
        </pc:spChg>
        <pc:spChg chg="mod">
          <ac:chgData name="Chelsea Rogers, Ms." userId="f5dfc923-ea53-4f64-8516-e41abea1d72b" providerId="ADAL" clId="{2355C24E-98FC-40A9-BA82-B94665C8AB7D}" dt="2024-07-18T19:42:37.496" v="769" actId="20577"/>
          <ac:spMkLst>
            <pc:docMk/>
            <pc:sldMk cId="3978302778" sldId="281"/>
            <ac:spMk id="17" creationId="{D15D0207-1E14-5550-4984-A4B225BBAFD8}"/>
          </ac:spMkLst>
        </pc:spChg>
        <pc:spChg chg="mod">
          <ac:chgData name="Chelsea Rogers, Ms." userId="f5dfc923-ea53-4f64-8516-e41abea1d72b" providerId="ADAL" clId="{2355C24E-98FC-40A9-BA82-B94665C8AB7D}" dt="2024-07-18T19:42:41.467" v="778" actId="20577"/>
          <ac:spMkLst>
            <pc:docMk/>
            <pc:sldMk cId="3978302778" sldId="281"/>
            <ac:spMk id="18" creationId="{17F485F0-31F3-9791-33A3-F7CDC8F3BA5D}"/>
          </ac:spMkLst>
        </pc:spChg>
        <pc:picChg chg="add mod">
          <ac:chgData name="Chelsea Rogers, Ms." userId="f5dfc923-ea53-4f64-8516-e41abea1d72b" providerId="ADAL" clId="{2355C24E-98FC-40A9-BA82-B94665C8AB7D}" dt="2024-07-18T19:43:04.996" v="784" actId="14100"/>
          <ac:picMkLst>
            <pc:docMk/>
            <pc:sldMk cId="3978302778" sldId="281"/>
            <ac:picMk id="3" creationId="{B1EBEA45-D638-889A-F73B-F4CEC7DF6F07}"/>
          </ac:picMkLst>
        </pc:picChg>
        <pc:picChg chg="del mod">
          <ac:chgData name="Chelsea Rogers, Ms." userId="f5dfc923-ea53-4f64-8516-e41abea1d72b" providerId="ADAL" clId="{2355C24E-98FC-40A9-BA82-B94665C8AB7D}" dt="2024-07-18T19:43:00.260" v="782" actId="478"/>
          <ac:picMkLst>
            <pc:docMk/>
            <pc:sldMk cId="3978302778" sldId="281"/>
            <ac:picMk id="6" creationId="{D92CBF47-7C48-59DC-9B84-D9168ADB0CE2}"/>
          </ac:picMkLst>
        </pc:picChg>
      </pc:sldChg>
      <pc:sldChg chg="addSp delSp modSp add mod">
        <pc:chgData name="Chelsea Rogers, Ms." userId="f5dfc923-ea53-4f64-8516-e41abea1d72b" providerId="ADAL" clId="{2355C24E-98FC-40A9-BA82-B94665C8AB7D}" dt="2024-07-18T19:48:23.015" v="827" actId="14100"/>
        <pc:sldMkLst>
          <pc:docMk/>
          <pc:sldMk cId="511260020" sldId="282"/>
        </pc:sldMkLst>
        <pc:spChg chg="mod">
          <ac:chgData name="Chelsea Rogers, Ms." userId="f5dfc923-ea53-4f64-8516-e41abea1d72b" providerId="ADAL" clId="{2355C24E-98FC-40A9-BA82-B94665C8AB7D}" dt="2024-07-18T19:43:40.672" v="821"/>
          <ac:spMkLst>
            <pc:docMk/>
            <pc:sldMk cId="511260020" sldId="282"/>
            <ac:spMk id="16" creationId="{D73C4F64-7B30-1084-8A7F-1A9C85E40175}"/>
          </ac:spMkLst>
        </pc:spChg>
        <pc:spChg chg="mod">
          <ac:chgData name="Chelsea Rogers, Ms." userId="f5dfc923-ea53-4f64-8516-e41abea1d72b" providerId="ADAL" clId="{2355C24E-98FC-40A9-BA82-B94665C8AB7D}" dt="2024-07-18T19:43:22.534" v="801" actId="20577"/>
          <ac:spMkLst>
            <pc:docMk/>
            <pc:sldMk cId="511260020" sldId="282"/>
            <ac:spMk id="17" creationId="{D15D0207-1E14-5550-4984-A4B225BBAFD8}"/>
          </ac:spMkLst>
        </pc:spChg>
        <pc:spChg chg="mod">
          <ac:chgData name="Chelsea Rogers, Ms." userId="f5dfc923-ea53-4f64-8516-e41abea1d72b" providerId="ADAL" clId="{2355C24E-98FC-40A9-BA82-B94665C8AB7D}" dt="2024-07-18T19:43:28.922" v="820" actId="20577"/>
          <ac:spMkLst>
            <pc:docMk/>
            <pc:sldMk cId="511260020" sldId="282"/>
            <ac:spMk id="18" creationId="{17F485F0-31F3-9791-33A3-F7CDC8F3BA5D}"/>
          </ac:spMkLst>
        </pc:spChg>
        <pc:picChg chg="del mod">
          <ac:chgData name="Chelsea Rogers, Ms." userId="f5dfc923-ea53-4f64-8516-e41abea1d72b" providerId="ADAL" clId="{2355C24E-98FC-40A9-BA82-B94665C8AB7D}" dt="2024-07-18T19:48:17.207" v="825" actId="478"/>
          <ac:picMkLst>
            <pc:docMk/>
            <pc:sldMk cId="511260020" sldId="282"/>
            <ac:picMk id="3" creationId="{B1EBEA45-D638-889A-F73B-F4CEC7DF6F07}"/>
          </ac:picMkLst>
        </pc:picChg>
        <pc:picChg chg="add mod">
          <ac:chgData name="Chelsea Rogers, Ms." userId="f5dfc923-ea53-4f64-8516-e41abea1d72b" providerId="ADAL" clId="{2355C24E-98FC-40A9-BA82-B94665C8AB7D}" dt="2024-07-18T19:48:23.015" v="827" actId="14100"/>
          <ac:picMkLst>
            <pc:docMk/>
            <pc:sldMk cId="511260020" sldId="282"/>
            <ac:picMk id="4" creationId="{DF1D0CA2-6B11-3284-7DD0-33586C77AD77}"/>
          </ac:picMkLst>
        </pc:picChg>
      </pc:sldChg>
      <pc:sldChg chg="addSp delSp modSp add mod ord">
        <pc:chgData name="Chelsea Rogers, Ms." userId="f5dfc923-ea53-4f64-8516-e41abea1d72b" providerId="ADAL" clId="{2355C24E-98FC-40A9-BA82-B94665C8AB7D}" dt="2024-07-18T19:50:06.371" v="890"/>
        <pc:sldMkLst>
          <pc:docMk/>
          <pc:sldMk cId="2514000471" sldId="283"/>
        </pc:sldMkLst>
        <pc:spChg chg="mod">
          <ac:chgData name="Chelsea Rogers, Ms." userId="f5dfc923-ea53-4f64-8516-e41abea1d72b" providerId="ADAL" clId="{2355C24E-98FC-40A9-BA82-B94665C8AB7D}" dt="2024-07-18T19:48:50.360" v="847" actId="20577"/>
          <ac:spMkLst>
            <pc:docMk/>
            <pc:sldMk cId="2514000471" sldId="283"/>
            <ac:spMk id="11" creationId="{440EFE87-DB09-BA30-BEAD-996A2A7CB89B}"/>
          </ac:spMkLst>
        </pc:spChg>
        <pc:spChg chg="mod">
          <ac:chgData name="Chelsea Rogers, Ms." userId="f5dfc923-ea53-4f64-8516-e41abea1d72b" providerId="ADAL" clId="{2355C24E-98FC-40A9-BA82-B94665C8AB7D}" dt="2024-07-18T19:50:06.371" v="890"/>
          <ac:spMkLst>
            <pc:docMk/>
            <pc:sldMk cId="2514000471" sldId="283"/>
            <ac:spMk id="16" creationId="{D73C4F64-7B30-1084-8A7F-1A9C85E40175}"/>
          </ac:spMkLst>
        </pc:spChg>
        <pc:spChg chg="mod">
          <ac:chgData name="Chelsea Rogers, Ms." userId="f5dfc923-ea53-4f64-8516-e41abea1d72b" providerId="ADAL" clId="{2355C24E-98FC-40A9-BA82-B94665C8AB7D}" dt="2024-07-18T19:49:14.086" v="869" actId="20577"/>
          <ac:spMkLst>
            <pc:docMk/>
            <pc:sldMk cId="2514000471" sldId="283"/>
            <ac:spMk id="17" creationId="{D15D0207-1E14-5550-4984-A4B225BBAFD8}"/>
          </ac:spMkLst>
        </pc:spChg>
        <pc:spChg chg="mod">
          <ac:chgData name="Chelsea Rogers, Ms." userId="f5dfc923-ea53-4f64-8516-e41abea1d72b" providerId="ADAL" clId="{2355C24E-98FC-40A9-BA82-B94665C8AB7D}" dt="2024-07-18T19:49:19.151" v="882" actId="20577"/>
          <ac:spMkLst>
            <pc:docMk/>
            <pc:sldMk cId="2514000471" sldId="283"/>
            <ac:spMk id="18" creationId="{17F485F0-31F3-9791-33A3-F7CDC8F3BA5D}"/>
          </ac:spMkLst>
        </pc:spChg>
        <pc:picChg chg="add mod">
          <ac:chgData name="Chelsea Rogers, Ms." userId="f5dfc923-ea53-4f64-8516-e41abea1d72b" providerId="ADAL" clId="{2355C24E-98FC-40A9-BA82-B94665C8AB7D}" dt="2024-07-18T19:49:55.269" v="889" actId="14100"/>
          <ac:picMkLst>
            <pc:docMk/>
            <pc:sldMk cId="2514000471" sldId="283"/>
            <ac:picMk id="3" creationId="{A5F24C88-8D01-68E7-29B1-D06DC64A261D}"/>
          </ac:picMkLst>
        </pc:picChg>
        <pc:picChg chg="del">
          <ac:chgData name="Chelsea Rogers, Ms." userId="f5dfc923-ea53-4f64-8516-e41abea1d72b" providerId="ADAL" clId="{2355C24E-98FC-40A9-BA82-B94665C8AB7D}" dt="2024-07-18T19:49:46.320" v="887" actId="478"/>
          <ac:picMkLst>
            <pc:docMk/>
            <pc:sldMk cId="2514000471" sldId="283"/>
            <ac:picMk id="4" creationId="{DF1D0CA2-6B11-3284-7DD0-33586C77AD77}"/>
          </ac:picMkLst>
        </pc:picChg>
      </pc:sldChg>
      <pc:sldChg chg="addSp delSp modSp add mod">
        <pc:chgData name="Chelsea Rogers, Ms." userId="f5dfc923-ea53-4f64-8516-e41abea1d72b" providerId="ADAL" clId="{2355C24E-98FC-40A9-BA82-B94665C8AB7D}" dt="2024-07-18T19:54:35.233" v="977" actId="20577"/>
        <pc:sldMkLst>
          <pc:docMk/>
          <pc:sldMk cId="1792234362" sldId="284"/>
        </pc:sldMkLst>
        <pc:spChg chg="mod">
          <ac:chgData name="Chelsea Rogers, Ms." userId="f5dfc923-ea53-4f64-8516-e41abea1d72b" providerId="ADAL" clId="{2355C24E-98FC-40A9-BA82-B94665C8AB7D}" dt="2024-07-18T19:54:35.233" v="977" actId="20577"/>
          <ac:spMkLst>
            <pc:docMk/>
            <pc:sldMk cId="1792234362" sldId="284"/>
            <ac:spMk id="16" creationId="{D73C4F64-7B30-1084-8A7F-1A9C85E40175}"/>
          </ac:spMkLst>
        </pc:spChg>
        <pc:spChg chg="mod">
          <ac:chgData name="Chelsea Rogers, Ms." userId="f5dfc923-ea53-4f64-8516-e41abea1d72b" providerId="ADAL" clId="{2355C24E-98FC-40A9-BA82-B94665C8AB7D}" dt="2024-07-18T19:51:59.079" v="922" actId="20577"/>
          <ac:spMkLst>
            <pc:docMk/>
            <pc:sldMk cId="1792234362" sldId="284"/>
            <ac:spMk id="17" creationId="{D15D0207-1E14-5550-4984-A4B225BBAFD8}"/>
          </ac:spMkLst>
        </pc:spChg>
        <pc:spChg chg="mod">
          <ac:chgData name="Chelsea Rogers, Ms." userId="f5dfc923-ea53-4f64-8516-e41abea1d72b" providerId="ADAL" clId="{2355C24E-98FC-40A9-BA82-B94665C8AB7D}" dt="2024-07-18T19:52:12.071" v="959" actId="20577"/>
          <ac:spMkLst>
            <pc:docMk/>
            <pc:sldMk cId="1792234362" sldId="284"/>
            <ac:spMk id="18" creationId="{17F485F0-31F3-9791-33A3-F7CDC8F3BA5D}"/>
          </ac:spMkLst>
        </pc:spChg>
        <pc:picChg chg="del">
          <ac:chgData name="Chelsea Rogers, Ms." userId="f5dfc923-ea53-4f64-8516-e41abea1d72b" providerId="ADAL" clId="{2355C24E-98FC-40A9-BA82-B94665C8AB7D}" dt="2024-07-18T19:53:17.822" v="964" actId="478"/>
          <ac:picMkLst>
            <pc:docMk/>
            <pc:sldMk cId="1792234362" sldId="284"/>
            <ac:picMk id="3" creationId="{A5F24C88-8D01-68E7-29B1-D06DC64A261D}"/>
          </ac:picMkLst>
        </pc:picChg>
        <pc:picChg chg="add mod modCrop">
          <ac:chgData name="Chelsea Rogers, Ms." userId="f5dfc923-ea53-4f64-8516-e41abea1d72b" providerId="ADAL" clId="{2355C24E-98FC-40A9-BA82-B94665C8AB7D}" dt="2024-07-18T19:54:24.934" v="974" actId="1076"/>
          <ac:picMkLst>
            <pc:docMk/>
            <pc:sldMk cId="1792234362" sldId="284"/>
            <ac:picMk id="4" creationId="{057AA69E-F645-D7FE-446C-4D415C23AEFB}"/>
          </ac:picMkLst>
        </pc:picChg>
      </pc:sldChg>
      <pc:sldChg chg="addSp delSp modSp add mod">
        <pc:chgData name="Chelsea Rogers, Ms." userId="f5dfc923-ea53-4f64-8516-e41abea1d72b" providerId="ADAL" clId="{2355C24E-98FC-40A9-BA82-B94665C8AB7D}" dt="2024-07-22T14:15:59.527" v="1019" actId="1076"/>
        <pc:sldMkLst>
          <pc:docMk/>
          <pc:sldMk cId="3190465911" sldId="285"/>
        </pc:sldMkLst>
        <pc:spChg chg="mod">
          <ac:chgData name="Chelsea Rogers, Ms." userId="f5dfc923-ea53-4f64-8516-e41abea1d72b" providerId="ADAL" clId="{2355C24E-98FC-40A9-BA82-B94665C8AB7D}" dt="2024-07-22T14:15:59.527" v="1019" actId="1076"/>
          <ac:spMkLst>
            <pc:docMk/>
            <pc:sldMk cId="3190465911" sldId="285"/>
            <ac:spMk id="16" creationId="{D73C4F64-7B30-1084-8A7F-1A9C85E40175}"/>
          </ac:spMkLst>
        </pc:spChg>
        <pc:spChg chg="mod">
          <ac:chgData name="Chelsea Rogers, Ms." userId="f5dfc923-ea53-4f64-8516-e41abea1d72b" providerId="ADAL" clId="{2355C24E-98FC-40A9-BA82-B94665C8AB7D}" dt="2024-07-22T14:09:55.650" v="983" actId="20577"/>
          <ac:spMkLst>
            <pc:docMk/>
            <pc:sldMk cId="3190465911" sldId="285"/>
            <ac:spMk id="17" creationId="{D15D0207-1E14-5550-4984-A4B225BBAFD8}"/>
          </ac:spMkLst>
        </pc:spChg>
        <pc:spChg chg="mod">
          <ac:chgData name="Chelsea Rogers, Ms." userId="f5dfc923-ea53-4f64-8516-e41abea1d72b" providerId="ADAL" clId="{2355C24E-98FC-40A9-BA82-B94665C8AB7D}" dt="2024-07-22T14:10:02.811" v="1005" actId="20577"/>
          <ac:spMkLst>
            <pc:docMk/>
            <pc:sldMk cId="3190465911" sldId="285"/>
            <ac:spMk id="18" creationId="{17F485F0-31F3-9791-33A3-F7CDC8F3BA5D}"/>
          </ac:spMkLst>
        </pc:spChg>
        <pc:picChg chg="add mod modCrop">
          <ac:chgData name="Chelsea Rogers, Ms." userId="f5dfc923-ea53-4f64-8516-e41abea1d72b" providerId="ADAL" clId="{2355C24E-98FC-40A9-BA82-B94665C8AB7D}" dt="2024-07-22T14:15:55.097" v="1018" actId="14100"/>
          <ac:picMkLst>
            <pc:docMk/>
            <pc:sldMk cId="3190465911" sldId="285"/>
            <ac:picMk id="3" creationId="{65A59D39-B199-933F-2A50-2E1B8DB8E26D}"/>
          </ac:picMkLst>
        </pc:picChg>
        <pc:picChg chg="del">
          <ac:chgData name="Chelsea Rogers, Ms." userId="f5dfc923-ea53-4f64-8516-e41abea1d72b" providerId="ADAL" clId="{2355C24E-98FC-40A9-BA82-B94665C8AB7D}" dt="2024-07-22T14:15:47.809" v="1016" actId="478"/>
          <ac:picMkLst>
            <pc:docMk/>
            <pc:sldMk cId="3190465911" sldId="285"/>
            <ac:picMk id="6" creationId="{A84D7FD2-36CA-BAB5-F102-ED71620060AB}"/>
          </ac:picMkLst>
        </pc:picChg>
      </pc:sldChg>
      <pc:sldChg chg="addSp delSp modSp add mod">
        <pc:chgData name="Chelsea Rogers, Ms." userId="f5dfc923-ea53-4f64-8516-e41abea1d72b" providerId="ADAL" clId="{2355C24E-98FC-40A9-BA82-B94665C8AB7D}" dt="2024-07-22T15:54:16.629" v="1043" actId="27636"/>
        <pc:sldMkLst>
          <pc:docMk/>
          <pc:sldMk cId="4219338820" sldId="286"/>
        </pc:sldMkLst>
        <pc:spChg chg="mod">
          <ac:chgData name="Chelsea Rogers, Ms." userId="f5dfc923-ea53-4f64-8516-e41abea1d72b" providerId="ADAL" clId="{2355C24E-98FC-40A9-BA82-B94665C8AB7D}" dt="2024-07-22T15:54:16.629" v="1043" actId="27636"/>
          <ac:spMkLst>
            <pc:docMk/>
            <pc:sldMk cId="4219338820" sldId="286"/>
            <ac:spMk id="16" creationId="{D73C4F64-7B30-1084-8A7F-1A9C85E40175}"/>
          </ac:spMkLst>
        </pc:spChg>
        <pc:spChg chg="mod">
          <ac:chgData name="Chelsea Rogers, Ms." userId="f5dfc923-ea53-4f64-8516-e41abea1d72b" providerId="ADAL" clId="{2355C24E-98FC-40A9-BA82-B94665C8AB7D}" dt="2024-07-22T15:37:13.292" v="1033"/>
          <ac:spMkLst>
            <pc:docMk/>
            <pc:sldMk cId="4219338820" sldId="286"/>
            <ac:spMk id="17" creationId="{D15D0207-1E14-5550-4984-A4B225BBAFD8}"/>
          </ac:spMkLst>
        </pc:spChg>
        <pc:spChg chg="mod">
          <ac:chgData name="Chelsea Rogers, Ms." userId="f5dfc923-ea53-4f64-8516-e41abea1d72b" providerId="ADAL" clId="{2355C24E-98FC-40A9-BA82-B94665C8AB7D}" dt="2024-07-22T15:11:35.718" v="1032" actId="20577"/>
          <ac:spMkLst>
            <pc:docMk/>
            <pc:sldMk cId="4219338820" sldId="286"/>
            <ac:spMk id="18" creationId="{17F485F0-31F3-9791-33A3-F7CDC8F3BA5D}"/>
          </ac:spMkLst>
        </pc:spChg>
        <pc:picChg chg="add mod">
          <ac:chgData name="Chelsea Rogers, Ms." userId="f5dfc923-ea53-4f64-8516-e41abea1d72b" providerId="ADAL" clId="{2355C24E-98FC-40A9-BA82-B94665C8AB7D}" dt="2024-07-22T15:49:05.916" v="1039" actId="14100"/>
          <ac:picMkLst>
            <pc:docMk/>
            <pc:sldMk cId="4219338820" sldId="286"/>
            <ac:picMk id="3" creationId="{808E4F1B-B8E6-D093-401C-4DDE62DABD68}"/>
          </ac:picMkLst>
        </pc:picChg>
        <pc:picChg chg="del">
          <ac:chgData name="Chelsea Rogers, Ms." userId="f5dfc923-ea53-4f64-8516-e41abea1d72b" providerId="ADAL" clId="{2355C24E-98FC-40A9-BA82-B94665C8AB7D}" dt="2024-07-22T15:48:56.588" v="1037" actId="478"/>
          <ac:picMkLst>
            <pc:docMk/>
            <pc:sldMk cId="4219338820" sldId="286"/>
            <ac:picMk id="4" creationId="{057AA69E-F645-D7FE-446C-4D415C23AEFB}"/>
          </ac:picMkLst>
        </pc:picChg>
      </pc:sldChg>
      <pc:sldChg chg="new del">
        <pc:chgData name="Chelsea Rogers, Ms." userId="f5dfc923-ea53-4f64-8516-e41abea1d72b" providerId="ADAL" clId="{2355C24E-98FC-40A9-BA82-B94665C8AB7D}" dt="2024-07-22T18:39:36.236" v="1046" actId="47"/>
        <pc:sldMkLst>
          <pc:docMk/>
          <pc:sldMk cId="3296111320" sldId="287"/>
        </pc:sldMkLst>
      </pc:sldChg>
      <pc:sldChg chg="addSp delSp modSp new mod">
        <pc:chgData name="Chelsea Rogers, Ms." userId="f5dfc923-ea53-4f64-8516-e41abea1d72b" providerId="ADAL" clId="{2355C24E-98FC-40A9-BA82-B94665C8AB7D}" dt="2024-07-22T18:50:39.369" v="1080" actId="1076"/>
        <pc:sldMkLst>
          <pc:docMk/>
          <pc:sldMk cId="3307306075" sldId="288"/>
        </pc:sldMkLst>
        <pc:spChg chg="del">
          <ac:chgData name="Chelsea Rogers, Ms." userId="f5dfc923-ea53-4f64-8516-e41abea1d72b" providerId="ADAL" clId="{2355C24E-98FC-40A9-BA82-B94665C8AB7D}" dt="2024-07-22T18:40:48.130" v="1057" actId="478"/>
          <ac:spMkLst>
            <pc:docMk/>
            <pc:sldMk cId="3307306075" sldId="288"/>
            <ac:spMk id="2" creationId="{BF688B5F-D618-F44F-FA31-F4DF64648BEF}"/>
          </ac:spMkLst>
        </pc:spChg>
        <pc:spChg chg="del">
          <ac:chgData name="Chelsea Rogers, Ms." userId="f5dfc923-ea53-4f64-8516-e41abea1d72b" providerId="ADAL" clId="{2355C24E-98FC-40A9-BA82-B94665C8AB7D}" dt="2024-07-22T18:40:50.280" v="1058" actId="478"/>
          <ac:spMkLst>
            <pc:docMk/>
            <pc:sldMk cId="3307306075" sldId="288"/>
            <ac:spMk id="3" creationId="{6111828E-41D7-2E4B-44F4-82CC3C8162CC}"/>
          </ac:spMkLst>
        </pc:spChg>
        <pc:picChg chg="add del mod modCrop">
          <ac:chgData name="Chelsea Rogers, Ms." userId="f5dfc923-ea53-4f64-8516-e41abea1d72b" providerId="ADAL" clId="{2355C24E-98FC-40A9-BA82-B94665C8AB7D}" dt="2024-07-22T18:48:23.581" v="1061" actId="478"/>
          <ac:picMkLst>
            <pc:docMk/>
            <pc:sldMk cId="3307306075" sldId="288"/>
            <ac:picMk id="5" creationId="{2E6FE42F-F54D-33ED-6961-5F746D49A9B5}"/>
          </ac:picMkLst>
        </pc:picChg>
        <pc:picChg chg="add mod modCrop">
          <ac:chgData name="Chelsea Rogers, Ms." userId="f5dfc923-ea53-4f64-8516-e41abea1d72b" providerId="ADAL" clId="{2355C24E-98FC-40A9-BA82-B94665C8AB7D}" dt="2024-07-22T18:50:39.369" v="1080" actId="1076"/>
          <ac:picMkLst>
            <pc:docMk/>
            <pc:sldMk cId="3307306075" sldId="288"/>
            <ac:picMk id="7" creationId="{AE53F4F3-ACEC-54BA-9F37-088B93512BED}"/>
          </ac:picMkLst>
        </pc:picChg>
      </pc:sldChg>
      <pc:sldChg chg="new del">
        <pc:chgData name="Chelsea Rogers, Ms." userId="f5dfc923-ea53-4f64-8516-e41abea1d72b" providerId="ADAL" clId="{2355C24E-98FC-40A9-BA82-B94665C8AB7D}" dt="2024-07-22T18:48:31.205" v="1063" actId="2696"/>
        <pc:sldMkLst>
          <pc:docMk/>
          <pc:sldMk cId="2492018636" sldId="289"/>
        </pc:sldMkLst>
      </pc:sldChg>
      <pc:sldChg chg="addSp delSp modSp add mod">
        <pc:chgData name="Chelsea Rogers, Ms." userId="f5dfc923-ea53-4f64-8516-e41abea1d72b" providerId="ADAL" clId="{2355C24E-98FC-40A9-BA82-B94665C8AB7D}" dt="2024-07-22T20:21:29.433" v="1126" actId="27636"/>
        <pc:sldMkLst>
          <pc:docMk/>
          <pc:sldMk cId="2889032987" sldId="289"/>
        </pc:sldMkLst>
        <pc:spChg chg="mod">
          <ac:chgData name="Chelsea Rogers, Ms." userId="f5dfc923-ea53-4f64-8516-e41abea1d72b" providerId="ADAL" clId="{2355C24E-98FC-40A9-BA82-B94665C8AB7D}" dt="2024-07-22T20:21:29.433" v="1126" actId="27636"/>
          <ac:spMkLst>
            <pc:docMk/>
            <pc:sldMk cId="2889032987" sldId="289"/>
            <ac:spMk id="16" creationId="{D73C4F64-7B30-1084-8A7F-1A9C85E40175}"/>
          </ac:spMkLst>
        </pc:spChg>
        <pc:spChg chg="mod">
          <ac:chgData name="Chelsea Rogers, Ms." userId="f5dfc923-ea53-4f64-8516-e41abea1d72b" providerId="ADAL" clId="{2355C24E-98FC-40A9-BA82-B94665C8AB7D}" dt="2024-07-22T20:16:45.648" v="1103" actId="20577"/>
          <ac:spMkLst>
            <pc:docMk/>
            <pc:sldMk cId="2889032987" sldId="289"/>
            <ac:spMk id="17" creationId="{D15D0207-1E14-5550-4984-A4B225BBAFD8}"/>
          </ac:spMkLst>
        </pc:spChg>
        <pc:spChg chg="mod">
          <ac:chgData name="Chelsea Rogers, Ms." userId="f5dfc923-ea53-4f64-8516-e41abea1d72b" providerId="ADAL" clId="{2355C24E-98FC-40A9-BA82-B94665C8AB7D}" dt="2024-07-22T20:16:50.915" v="1116" actId="20577"/>
          <ac:spMkLst>
            <pc:docMk/>
            <pc:sldMk cId="2889032987" sldId="289"/>
            <ac:spMk id="18" creationId="{17F485F0-31F3-9791-33A3-F7CDC8F3BA5D}"/>
          </ac:spMkLst>
        </pc:spChg>
        <pc:picChg chg="del">
          <ac:chgData name="Chelsea Rogers, Ms." userId="f5dfc923-ea53-4f64-8516-e41abea1d72b" providerId="ADAL" clId="{2355C24E-98FC-40A9-BA82-B94665C8AB7D}" dt="2024-07-22T20:21:19.454" v="1120" actId="478"/>
          <ac:picMkLst>
            <pc:docMk/>
            <pc:sldMk cId="2889032987" sldId="289"/>
            <ac:picMk id="3" creationId="{65A59D39-B199-933F-2A50-2E1B8DB8E26D}"/>
          </ac:picMkLst>
        </pc:picChg>
        <pc:picChg chg="add mod">
          <ac:chgData name="Chelsea Rogers, Ms." userId="f5dfc923-ea53-4f64-8516-e41abea1d72b" providerId="ADAL" clId="{2355C24E-98FC-40A9-BA82-B94665C8AB7D}" dt="2024-07-22T20:21:25.126" v="1124" actId="14100"/>
          <ac:picMkLst>
            <pc:docMk/>
            <pc:sldMk cId="2889032987" sldId="289"/>
            <ac:picMk id="4" creationId="{EC1E3E74-F47E-AD84-1127-E333A9FCE272}"/>
          </ac:picMkLst>
        </pc:picChg>
      </pc:sldChg>
      <pc:sldMasterChg chg="delSldLayout">
        <pc:chgData name="Chelsea Rogers, Ms." userId="f5dfc923-ea53-4f64-8516-e41abea1d72b" providerId="ADAL" clId="{2355C24E-98FC-40A9-BA82-B94665C8AB7D}" dt="2024-07-22T18:39:36.236" v="1046" actId="47"/>
        <pc:sldMasterMkLst>
          <pc:docMk/>
          <pc:sldMasterMk cId="0" sldId="2147483648"/>
        </pc:sldMasterMkLst>
        <pc:sldLayoutChg chg="del">
          <pc:chgData name="Chelsea Rogers, Ms." userId="f5dfc923-ea53-4f64-8516-e41abea1d72b" providerId="ADAL" clId="{2355C24E-98FC-40A9-BA82-B94665C8AB7D}" dt="2024-07-22T18:39:36.236" v="1046" actId="47"/>
          <pc:sldLayoutMkLst>
            <pc:docMk/>
            <pc:sldMasterMk cId="0" sldId="2147483648"/>
            <pc:sldLayoutMk cId="0" sldId="214748365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22" name="Shape 322"/>
          <p:cNvSpPr>
            <a:spLocks noGrp="1" noRot="1" noChangeAspect="1"/>
          </p:cNvSpPr>
          <p:nvPr>
            <p:ph type="sldImg"/>
          </p:nvPr>
        </p:nvSpPr>
        <p:spPr>
          <a:xfrm>
            <a:off x="1143000" y="685800"/>
            <a:ext cx="4572000" cy="3429000"/>
          </a:xfrm>
          <a:prstGeom prst="rect">
            <a:avLst/>
          </a:prstGeom>
        </p:spPr>
        <p:txBody>
          <a:bodyPr/>
          <a:lstStyle/>
          <a:p>
            <a:endParaRPr/>
          </a:p>
        </p:txBody>
      </p:sp>
      <p:sp>
        <p:nvSpPr>
          <p:cNvPr id="323" name="Shape 32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grpSp>
        <p:nvGrpSpPr>
          <p:cNvPr id="30" name="Group 88"/>
          <p:cNvGrpSpPr/>
          <p:nvPr/>
        </p:nvGrpSpPr>
        <p:grpSpPr>
          <a:xfrm>
            <a:off x="-1062" y="-6705"/>
            <a:ext cx="12187239" cy="6871128"/>
            <a:chOff x="0" y="0"/>
            <a:chExt cx="12187238" cy="6871127"/>
          </a:xfrm>
        </p:grpSpPr>
        <p:sp>
          <p:nvSpPr>
            <p:cNvPr id="11" name="Freeform 5"/>
            <p:cNvSpPr/>
            <p:nvPr/>
          </p:nvSpPr>
          <p:spPr>
            <a:xfrm>
              <a:off x="213200" y="1390795"/>
              <a:ext cx="8302435" cy="5480332"/>
            </a:xfrm>
            <a:custGeom>
              <a:avLst/>
              <a:gdLst/>
              <a:ahLst/>
              <a:cxnLst>
                <a:cxn ang="0">
                  <a:pos x="wd2" y="hd2"/>
                </a:cxn>
                <a:cxn ang="5400000">
                  <a:pos x="wd2" y="hd2"/>
                </a:cxn>
                <a:cxn ang="10800000">
                  <a:pos x="wd2" y="hd2"/>
                </a:cxn>
                <a:cxn ang="16200000">
                  <a:pos x="wd2" y="hd2"/>
                </a:cxn>
              </a:cxnLst>
              <a:rect l="0" t="0" r="r" b="b"/>
              <a:pathLst>
                <a:path w="18483" h="21239" extrusionOk="0">
                  <a:moveTo>
                    <a:pt x="17363" y="21239"/>
                  </a:moveTo>
                  <a:cubicBezTo>
                    <a:pt x="20394" y="16786"/>
                    <a:pt x="16526" y="9118"/>
                    <a:pt x="14554" y="5810"/>
                  </a:cubicBezTo>
                  <a:cubicBezTo>
                    <a:pt x="12742" y="2780"/>
                    <a:pt x="10442" y="434"/>
                    <a:pt x="7909" y="46"/>
                  </a:cubicBezTo>
                  <a:cubicBezTo>
                    <a:pt x="5376" y="-361"/>
                    <a:pt x="2408" y="2004"/>
                    <a:pt x="903" y="5515"/>
                  </a:cubicBezTo>
                  <a:cubicBezTo>
                    <a:pt x="-1206" y="10467"/>
                    <a:pt x="744" y="17470"/>
                    <a:pt x="3023" y="21165"/>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2" name="Freeform 6"/>
            <p:cNvSpPr/>
            <p:nvPr/>
          </p:nvSpPr>
          <p:spPr>
            <a:xfrm>
              <a:off x="1165425" y="2209625"/>
              <a:ext cx="6473905" cy="4656714"/>
            </a:xfrm>
            <a:custGeom>
              <a:avLst/>
              <a:gdLst/>
              <a:ahLst/>
              <a:cxnLst>
                <a:cxn ang="0">
                  <a:pos x="wd2" y="hd2"/>
                </a:cxn>
                <a:cxn ang="5400000">
                  <a:pos x="wd2" y="hd2"/>
                </a:cxn>
                <a:cxn ang="10800000">
                  <a:pos x="wd2" y="hd2"/>
                </a:cxn>
                <a:cxn ang="16200000">
                  <a:pos x="wd2" y="hd2"/>
                </a:cxn>
              </a:cxnLst>
              <a:rect l="0" t="0" r="r" b="b"/>
              <a:pathLst>
                <a:path w="18964" h="20744" extrusionOk="0">
                  <a:moveTo>
                    <a:pt x="12846" y="20723"/>
                  </a:moveTo>
                  <a:cubicBezTo>
                    <a:pt x="15607" y="19767"/>
                    <a:pt x="20153" y="17346"/>
                    <a:pt x="18675" y="11717"/>
                  </a:cubicBezTo>
                  <a:cubicBezTo>
                    <a:pt x="17294" y="6450"/>
                    <a:pt x="13069" y="1502"/>
                    <a:pt x="9458" y="270"/>
                  </a:cubicBezTo>
                  <a:cubicBezTo>
                    <a:pt x="6153" y="-856"/>
                    <a:pt x="2388" y="1629"/>
                    <a:pt x="645" y="6132"/>
                  </a:cubicBezTo>
                  <a:cubicBezTo>
                    <a:pt x="-1447" y="11548"/>
                    <a:pt x="1942" y="18493"/>
                    <a:pt x="5205" y="20744"/>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3" name="Freeform 7"/>
            <p:cNvSpPr/>
            <p:nvPr/>
          </p:nvSpPr>
          <p:spPr>
            <a:xfrm>
              <a:off x="771885" y="1903918"/>
              <a:ext cx="7299250" cy="4967209"/>
            </a:xfrm>
            <a:custGeom>
              <a:avLst/>
              <a:gdLst/>
              <a:ahLst/>
              <a:cxnLst>
                <a:cxn ang="0">
                  <a:pos x="wd2" y="hd2"/>
                </a:cxn>
                <a:cxn ang="5400000">
                  <a:pos x="wd2" y="hd2"/>
                </a:cxn>
                <a:cxn ang="10800000">
                  <a:pos x="wd2" y="hd2"/>
                </a:cxn>
                <a:cxn ang="16200000">
                  <a:pos x="wd2" y="hd2"/>
                </a:cxn>
              </a:cxnLst>
              <a:rect l="0" t="0" r="r" b="b"/>
              <a:pathLst>
                <a:path w="19620" h="21106" extrusionOk="0">
                  <a:moveTo>
                    <a:pt x="15265" y="21106"/>
                  </a:moveTo>
                  <a:cubicBezTo>
                    <a:pt x="16723" y="20255"/>
                    <a:pt x="18451" y="18999"/>
                    <a:pt x="19244" y="16729"/>
                  </a:cubicBezTo>
                  <a:cubicBezTo>
                    <a:pt x="20204" y="13994"/>
                    <a:pt x="19155" y="11157"/>
                    <a:pt x="18016" y="9050"/>
                  </a:cubicBezTo>
                  <a:cubicBezTo>
                    <a:pt x="15700" y="4734"/>
                    <a:pt x="12475" y="762"/>
                    <a:pt x="8815" y="73"/>
                  </a:cubicBezTo>
                  <a:cubicBezTo>
                    <a:pt x="5757" y="-494"/>
                    <a:pt x="2660" y="2302"/>
                    <a:pt x="920" y="6253"/>
                  </a:cubicBezTo>
                  <a:cubicBezTo>
                    <a:pt x="-1396" y="11501"/>
                    <a:pt x="1048" y="17884"/>
                    <a:pt x="3978" y="21106"/>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14" name="Freeform 8"/>
            <p:cNvSpPr/>
            <p:nvPr/>
          </p:nvSpPr>
          <p:spPr>
            <a:xfrm>
              <a:off x="0" y="784329"/>
              <a:ext cx="9467530" cy="6086799"/>
            </a:xfrm>
            <a:custGeom>
              <a:avLst/>
              <a:gdLst/>
              <a:ahLst/>
              <a:cxnLst>
                <a:cxn ang="0">
                  <a:pos x="wd2" y="hd2"/>
                </a:cxn>
                <a:cxn ang="5400000">
                  <a:pos x="wd2" y="hd2"/>
                </a:cxn>
                <a:cxn ang="10800000">
                  <a:pos x="wd2" y="hd2"/>
                </a:cxn>
                <a:cxn ang="16200000">
                  <a:pos x="wd2" y="hd2"/>
                </a:cxn>
              </a:cxnLst>
              <a:rect l="0" t="0" r="r" b="b"/>
              <a:pathLst>
                <a:path w="19788" h="20796" extrusionOk="0">
                  <a:moveTo>
                    <a:pt x="18635" y="20796"/>
                  </a:moveTo>
                  <a:cubicBezTo>
                    <a:pt x="21600" y="16219"/>
                    <a:pt x="18158" y="10240"/>
                    <a:pt x="16008" y="6901"/>
                  </a:cubicBezTo>
                  <a:cubicBezTo>
                    <a:pt x="13989" y="3773"/>
                    <a:pt x="11531" y="1086"/>
                    <a:pt x="8755" y="222"/>
                  </a:cubicBezTo>
                  <a:cubicBezTo>
                    <a:pt x="5422" y="-804"/>
                    <a:pt x="2129" y="1819"/>
                    <a:pt x="0" y="6086"/>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5" name="Freeform 9"/>
            <p:cNvSpPr/>
            <p:nvPr/>
          </p:nvSpPr>
          <p:spPr>
            <a:xfrm>
              <a:off x="4762" y="6185456"/>
              <a:ext cx="504826" cy="68152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7132" y="8157"/>
                    <a:pt x="14264" y="15256"/>
                    <a:pt x="21600" y="21600"/>
                  </a:cubicBezTo>
                </a:path>
              </a:pathLst>
            </a:custGeom>
            <a:noFill/>
            <a:ln w="4763"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6" name="Freeform 10"/>
            <p:cNvSpPr/>
            <p:nvPr/>
          </p:nvSpPr>
          <p:spPr>
            <a:xfrm>
              <a:off x="0" y="237459"/>
              <a:ext cx="10308865" cy="6633667"/>
            </a:xfrm>
            <a:custGeom>
              <a:avLst/>
              <a:gdLst/>
              <a:ahLst/>
              <a:cxnLst>
                <a:cxn ang="0">
                  <a:pos x="wd2" y="hd2"/>
                </a:cxn>
                <a:cxn ang="5400000">
                  <a:pos x="wd2" y="hd2"/>
                </a:cxn>
                <a:cxn ang="10800000">
                  <a:pos x="wd2" y="hd2"/>
                </a:cxn>
                <a:cxn ang="16200000">
                  <a:pos x="wd2" y="hd2"/>
                </a:cxn>
              </a:cxnLst>
              <a:rect l="0" t="0" r="r" b="b"/>
              <a:pathLst>
                <a:path w="20075" h="20695" extrusionOk="0">
                  <a:moveTo>
                    <a:pt x="18967" y="20695"/>
                  </a:moveTo>
                  <a:cubicBezTo>
                    <a:pt x="21600" y="16247"/>
                    <a:pt x="18995" y="11308"/>
                    <a:pt x="16807" y="8035"/>
                  </a:cubicBezTo>
                  <a:cubicBezTo>
                    <a:pt x="14545" y="4674"/>
                    <a:pt x="11885" y="1758"/>
                    <a:pt x="8862" y="538"/>
                  </a:cubicBezTo>
                  <a:cubicBezTo>
                    <a:pt x="5303" y="-905"/>
                    <a:pt x="2707" y="597"/>
                    <a:pt x="0" y="454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7" name="Freeform 11"/>
            <p:cNvSpPr/>
            <p:nvPr/>
          </p:nvSpPr>
          <p:spPr>
            <a:xfrm>
              <a:off x="5427662" y="4789"/>
              <a:ext cx="5338228" cy="6847185"/>
            </a:xfrm>
            <a:custGeom>
              <a:avLst/>
              <a:gdLst/>
              <a:ahLst/>
              <a:cxnLst>
                <a:cxn ang="0">
                  <a:pos x="wd2" y="hd2"/>
                </a:cxn>
                <a:cxn ang="5400000">
                  <a:pos x="wd2" y="hd2"/>
                </a:cxn>
                <a:cxn ang="10800000">
                  <a:pos x="wd2" y="hd2"/>
                </a:cxn>
                <a:cxn ang="16200000">
                  <a:pos x="wd2" y="hd2"/>
                </a:cxn>
              </a:cxnLst>
              <a:rect l="0" t="0" r="r" b="b"/>
              <a:pathLst>
                <a:path w="19921" h="21600" extrusionOk="0">
                  <a:moveTo>
                    <a:pt x="19433" y="21600"/>
                  </a:moveTo>
                  <a:cubicBezTo>
                    <a:pt x="21600" y="16757"/>
                    <a:pt x="16058" y="11582"/>
                    <a:pt x="12594" y="8288"/>
                  </a:cubicBezTo>
                  <a:cubicBezTo>
                    <a:pt x="9041" y="4919"/>
                    <a:pt x="4867" y="1910"/>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8" name="Freeform 12"/>
            <p:cNvSpPr/>
            <p:nvPr/>
          </p:nvSpPr>
          <p:spPr>
            <a:xfrm>
              <a:off x="0" y="4789"/>
              <a:ext cx="1057276" cy="61449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4789" y="5860"/>
                    <a:pt x="7395" y="13060"/>
                    <a:pt x="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9" name="Freeform 13"/>
            <p:cNvSpPr/>
            <p:nvPr/>
          </p:nvSpPr>
          <p:spPr>
            <a:xfrm>
              <a:off x="5822950" y="4789"/>
              <a:ext cx="5189203" cy="6866338"/>
            </a:xfrm>
            <a:custGeom>
              <a:avLst/>
              <a:gdLst/>
              <a:ahLst/>
              <a:cxnLst>
                <a:cxn ang="0">
                  <a:pos x="wd2" y="hd2"/>
                </a:cxn>
                <a:cxn ang="5400000">
                  <a:pos x="wd2" y="hd2"/>
                </a:cxn>
                <a:cxn ang="10800000">
                  <a:pos x="wd2" y="hd2"/>
                </a:cxn>
                <a:cxn ang="16200000">
                  <a:pos x="wd2" y="hd2"/>
                </a:cxn>
              </a:cxnLst>
              <a:rect l="0" t="0" r="r" b="b"/>
              <a:pathLst>
                <a:path w="20058" h="21600" extrusionOk="0">
                  <a:moveTo>
                    <a:pt x="19631" y="21600"/>
                  </a:moveTo>
                  <a:cubicBezTo>
                    <a:pt x="21600" y="16860"/>
                    <a:pt x="16320" y="11955"/>
                    <a:pt x="12842" y="8655"/>
                  </a:cubicBezTo>
                  <a:cubicBezTo>
                    <a:pt x="9199" y="5220"/>
                    <a:pt x="4968" y="2115"/>
                    <a:pt x="0" y="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20" name="Freeform 14"/>
            <p:cNvSpPr/>
            <p:nvPr/>
          </p:nvSpPr>
          <p:spPr>
            <a:xfrm>
              <a:off x="4761" y="0"/>
              <a:ext cx="595314" cy="35273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4688" y="6422"/>
                    <a:pt x="7430" y="13719"/>
                    <a:pt x="0" y="2160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21" name="Freeform 15"/>
            <p:cNvSpPr/>
            <p:nvPr/>
          </p:nvSpPr>
          <p:spPr>
            <a:xfrm>
              <a:off x="6013450" y="4789"/>
              <a:ext cx="5124325" cy="6866338"/>
            </a:xfrm>
            <a:custGeom>
              <a:avLst/>
              <a:gdLst/>
              <a:ahLst/>
              <a:cxnLst>
                <a:cxn ang="0">
                  <a:pos x="wd2" y="hd2"/>
                </a:cxn>
                <a:cxn ang="5400000">
                  <a:pos x="wd2" y="hd2"/>
                </a:cxn>
                <a:cxn ang="10800000">
                  <a:pos x="wd2" y="hd2"/>
                </a:cxn>
                <a:cxn ang="16200000">
                  <a:pos x="wd2" y="hd2"/>
                </a:cxn>
              </a:cxnLst>
              <a:rect l="0" t="0" r="r" b="b"/>
              <a:pathLst>
                <a:path w="20134" h="21600" extrusionOk="0">
                  <a:moveTo>
                    <a:pt x="19749" y="21600"/>
                  </a:moveTo>
                  <a:cubicBezTo>
                    <a:pt x="21600" y="16845"/>
                    <a:pt x="16364" y="12015"/>
                    <a:pt x="12829" y="8700"/>
                  </a:cubicBezTo>
                  <a:cubicBezTo>
                    <a:pt x="9182" y="5280"/>
                    <a:pt x="4937" y="2175"/>
                    <a:pt x="0" y="0"/>
                  </a:cubicBezTo>
                </a:path>
              </a:pathLst>
            </a:custGeom>
            <a:noFill/>
            <a:ln w="12700" cap="flat">
              <a:solidFill>
                <a:srgbClr val="000000">
                  <a:alpha val="20000"/>
                </a:srgbClr>
              </a:solidFill>
              <a:prstDash val="dashDot"/>
              <a:miter lim="800000"/>
            </a:ln>
            <a:effectLst/>
          </p:spPr>
          <p:txBody>
            <a:bodyPr wrap="square" lIns="45719" tIns="45719" rIns="45719" bIns="45719" numCol="1" anchor="t">
              <a:noAutofit/>
            </a:bodyPr>
            <a:lstStyle/>
            <a:p>
              <a:endParaRPr/>
            </a:p>
          </p:txBody>
        </p:sp>
        <p:sp>
          <p:nvSpPr>
            <p:cNvPr id="22" name="Freeform 16"/>
            <p:cNvSpPr/>
            <p:nvPr/>
          </p:nvSpPr>
          <p:spPr>
            <a:xfrm>
              <a:off x="0" y="4789"/>
              <a:ext cx="357189" cy="2138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4400" y="6720"/>
                    <a:pt x="7200" y="13920"/>
                    <a:pt x="0" y="21600"/>
                  </a:cubicBezTo>
                </a:path>
              </a:pathLst>
            </a:custGeom>
            <a:noFill/>
            <a:ln w="12700" cap="flat">
              <a:solidFill>
                <a:srgbClr val="000000">
                  <a:alpha val="20000"/>
                </a:srgbClr>
              </a:solidFill>
              <a:prstDash val="dashDot"/>
              <a:miter lim="800000"/>
            </a:ln>
            <a:effectLst/>
          </p:spPr>
          <p:txBody>
            <a:bodyPr wrap="square" lIns="45719" tIns="45719" rIns="45719" bIns="45719" numCol="1" anchor="t">
              <a:noAutofit/>
            </a:bodyPr>
            <a:lstStyle/>
            <a:p>
              <a:endParaRPr/>
            </a:p>
          </p:txBody>
        </p:sp>
        <p:sp>
          <p:nvSpPr>
            <p:cNvPr id="23" name="Freeform 17"/>
            <p:cNvSpPr/>
            <p:nvPr/>
          </p:nvSpPr>
          <p:spPr>
            <a:xfrm>
              <a:off x="6211887" y="0"/>
              <a:ext cx="5129797" cy="6871127"/>
            </a:xfrm>
            <a:custGeom>
              <a:avLst/>
              <a:gdLst/>
              <a:ahLst/>
              <a:cxnLst>
                <a:cxn ang="0">
                  <a:pos x="wd2" y="hd2"/>
                </a:cxn>
                <a:cxn ang="5400000">
                  <a:pos x="wd2" y="hd2"/>
                </a:cxn>
                <a:cxn ang="10800000">
                  <a:pos x="wd2" y="hd2"/>
                </a:cxn>
                <a:cxn ang="16200000">
                  <a:pos x="wd2" y="hd2"/>
                </a:cxn>
              </a:cxnLst>
              <a:rect l="0" t="0" r="r" b="b"/>
              <a:pathLst>
                <a:path w="20063" h="21600" extrusionOk="0">
                  <a:moveTo>
                    <a:pt x="19608" y="21600"/>
                  </a:moveTo>
                  <a:cubicBezTo>
                    <a:pt x="21600" y="16923"/>
                    <a:pt x="16610" y="12246"/>
                    <a:pt x="13128" y="8979"/>
                  </a:cubicBezTo>
                  <a:cubicBezTo>
                    <a:pt x="9366" y="5471"/>
                    <a:pt x="5028" y="2278"/>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4" name="Freeform 18"/>
            <p:cNvSpPr/>
            <p:nvPr/>
          </p:nvSpPr>
          <p:spPr>
            <a:xfrm>
              <a:off x="6464300" y="4789"/>
              <a:ext cx="5053334" cy="6866338"/>
            </a:xfrm>
            <a:custGeom>
              <a:avLst/>
              <a:gdLst/>
              <a:ahLst/>
              <a:cxnLst>
                <a:cxn ang="0">
                  <a:pos x="wd2" y="hd2"/>
                </a:cxn>
                <a:cxn ang="5400000">
                  <a:pos x="wd2" y="hd2"/>
                </a:cxn>
                <a:cxn ang="10800000">
                  <a:pos x="wd2" y="hd2"/>
                </a:cxn>
                <a:cxn ang="16200000">
                  <a:pos x="wd2" y="hd2"/>
                </a:cxn>
              </a:cxnLst>
              <a:rect l="0" t="0" r="r" b="b"/>
              <a:pathLst>
                <a:path w="20163" h="21600" extrusionOk="0">
                  <a:moveTo>
                    <a:pt x="19757" y="21600"/>
                  </a:moveTo>
                  <a:cubicBezTo>
                    <a:pt x="21600" y="16965"/>
                    <a:pt x="16775" y="12420"/>
                    <a:pt x="13260" y="9165"/>
                  </a:cubicBezTo>
                  <a:cubicBezTo>
                    <a:pt x="9461" y="5625"/>
                    <a:pt x="5091" y="2385"/>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5" name="Freeform 19"/>
            <p:cNvSpPr/>
            <p:nvPr/>
          </p:nvSpPr>
          <p:spPr>
            <a:xfrm>
              <a:off x="6878636" y="4788"/>
              <a:ext cx="4842568" cy="6861552"/>
            </a:xfrm>
            <a:custGeom>
              <a:avLst/>
              <a:gdLst/>
              <a:ahLst/>
              <a:cxnLst>
                <a:cxn ang="0">
                  <a:pos x="wd2" y="hd2"/>
                </a:cxn>
                <a:cxn ang="5400000">
                  <a:pos x="wd2" y="hd2"/>
                </a:cxn>
                <a:cxn ang="10800000">
                  <a:pos x="wd2" y="hd2"/>
                </a:cxn>
                <a:cxn ang="16200000">
                  <a:pos x="wd2" y="hd2"/>
                </a:cxn>
              </a:cxnLst>
              <a:rect l="0" t="0" r="r" b="b"/>
              <a:pathLst>
                <a:path w="20766" h="21600" extrusionOk="0">
                  <a:moveTo>
                    <a:pt x="20640" y="21600"/>
                  </a:moveTo>
                  <a:cubicBezTo>
                    <a:pt x="21600" y="16977"/>
                    <a:pt x="16843" y="12624"/>
                    <a:pt x="13229" y="9261"/>
                  </a:cubicBezTo>
                  <a:cubicBezTo>
                    <a:pt x="9432" y="5749"/>
                    <a:pt x="5063" y="2522"/>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6" name="Freeform 20"/>
            <p:cNvSpPr/>
            <p:nvPr/>
          </p:nvSpPr>
          <p:spPr>
            <a:xfrm>
              <a:off x="8769350" y="4789"/>
              <a:ext cx="3417888" cy="274206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5042" y="13523"/>
                    <a:pt x="7822" y="6123"/>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7" name="Freeform 21"/>
            <p:cNvSpPr/>
            <p:nvPr/>
          </p:nvSpPr>
          <p:spPr>
            <a:xfrm>
              <a:off x="9236075" y="9577"/>
              <a:ext cx="2951164" cy="255532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075" y="12654"/>
                    <a:pt x="6828" y="5561"/>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8" name="Freeform 22"/>
            <p:cNvSpPr/>
            <p:nvPr/>
          </p:nvSpPr>
          <p:spPr>
            <a:xfrm>
              <a:off x="10021887" y="4789"/>
              <a:ext cx="2165351" cy="13582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7263" y="6442"/>
                    <a:pt x="14622" y="13642"/>
                    <a:pt x="21600" y="2160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29" name="Freeform 23"/>
            <p:cNvSpPr/>
            <p:nvPr/>
          </p:nvSpPr>
          <p:spPr>
            <a:xfrm>
              <a:off x="11291887" y="4789"/>
              <a:ext cx="895351" cy="5346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7238" y="6943"/>
                    <a:pt x="14477" y="14079"/>
                    <a:pt x="2160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grpSp>
      <p:sp>
        <p:nvSpPr>
          <p:cNvPr id="31" name="Title Text"/>
          <p:cNvSpPr txBox="1">
            <a:spLocks noGrp="1"/>
          </p:cNvSpPr>
          <p:nvPr>
            <p:ph type="title"/>
          </p:nvPr>
        </p:nvSpPr>
        <p:spPr>
          <a:xfrm>
            <a:off x="1759236" y="2075503"/>
            <a:ext cx="8679916" cy="1748730"/>
          </a:xfrm>
          <a:prstGeom prst="rect">
            <a:avLst/>
          </a:prstGeom>
        </p:spPr>
        <p:txBody>
          <a:bodyPr lIns="0" tIns="0" rIns="0" bIns="0" anchor="b"/>
          <a:lstStyle>
            <a:lvl1pPr>
              <a:lnSpc>
                <a:spcPct val="80000"/>
              </a:lnSpc>
              <a:defRPr sz="5400">
                <a:solidFill>
                  <a:srgbClr val="FFFEFF"/>
                </a:solidFill>
              </a:defRPr>
            </a:lvl1pPr>
          </a:lstStyle>
          <a:p>
            <a:r>
              <a:t>Title Text</a:t>
            </a:r>
          </a:p>
        </p:txBody>
      </p:sp>
      <p:sp>
        <p:nvSpPr>
          <p:cNvPr id="32" name="Body Level One…"/>
          <p:cNvSpPr txBox="1">
            <a:spLocks noGrp="1"/>
          </p:cNvSpPr>
          <p:nvPr>
            <p:ph type="body" sz="quarter" idx="1"/>
          </p:nvPr>
        </p:nvSpPr>
        <p:spPr>
          <a:xfrm>
            <a:off x="1759236" y="3906265"/>
            <a:ext cx="8673429" cy="1322588"/>
          </a:xfrm>
          <a:prstGeom prst="rect">
            <a:avLst/>
          </a:prstGeom>
        </p:spPr>
        <p:txBody>
          <a:bodyPr lIns="0" tIns="0" rIns="0" bIns="0"/>
          <a:lstStyle>
            <a:lvl1pPr marL="0" indent="0" algn="ctr">
              <a:lnSpc>
                <a:spcPct val="100000"/>
              </a:lnSpc>
              <a:buClrTx/>
              <a:buSzTx/>
              <a:buNone/>
              <a:defRPr>
                <a:solidFill>
                  <a:srgbClr val="FFFEFF"/>
                </a:solidFill>
              </a:defRPr>
            </a:lvl1pPr>
            <a:lvl2pPr marL="0" indent="457200" algn="ctr">
              <a:lnSpc>
                <a:spcPct val="100000"/>
              </a:lnSpc>
              <a:buClrTx/>
              <a:buSzTx/>
              <a:buNone/>
              <a:defRPr>
                <a:solidFill>
                  <a:srgbClr val="FFFEFF"/>
                </a:solidFill>
              </a:defRPr>
            </a:lvl2pPr>
            <a:lvl3pPr marL="0" indent="914400" algn="ctr">
              <a:lnSpc>
                <a:spcPct val="100000"/>
              </a:lnSpc>
              <a:buClrTx/>
              <a:buSzTx/>
              <a:buNone/>
              <a:defRPr>
                <a:solidFill>
                  <a:srgbClr val="FFFEFF"/>
                </a:solidFill>
              </a:defRPr>
            </a:lvl3pPr>
            <a:lvl4pPr marL="0" indent="1371600" algn="ctr">
              <a:lnSpc>
                <a:spcPct val="100000"/>
              </a:lnSpc>
              <a:buClrTx/>
              <a:buSzTx/>
              <a:buNone/>
              <a:defRPr>
                <a:solidFill>
                  <a:srgbClr val="FFFEFF"/>
                </a:solidFill>
              </a:defRPr>
            </a:lvl4pPr>
            <a:lvl5pPr marL="0" indent="1828800" algn="ctr">
              <a:lnSpc>
                <a:spcPct val="100000"/>
              </a:lnSpc>
              <a:buClrTx/>
              <a:buSzTx/>
              <a:buNone/>
              <a:defRPr>
                <a:solidFill>
                  <a:srgbClr val="FFFEFF"/>
                </a:solidFill>
              </a:defRPr>
            </a:lvl5pPr>
          </a:lstStyle>
          <a:p>
            <a:r>
              <a:t>Body Level One</a:t>
            </a:r>
          </a:p>
          <a:p>
            <a:pPr lvl="1"/>
            <a:r>
              <a:t>Body Level Two</a:t>
            </a:r>
          </a:p>
          <a:p>
            <a:pPr lvl="2"/>
            <a:r>
              <a:t>Body Level Three</a:t>
            </a:r>
          </a:p>
          <a:p>
            <a:pPr lvl="3"/>
            <a:r>
              <a:t>Body Level Four</a:t>
            </a:r>
          </a:p>
          <a:p>
            <a:pPr lvl="4"/>
            <a:r>
              <a:t>Body Level Five</a:t>
            </a:r>
          </a:p>
        </p:txBody>
      </p:sp>
      <p:sp>
        <p:nvSpPr>
          <p:cNvPr id="33" name="01"/>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grpSp>
        <p:nvGrpSpPr>
          <p:cNvPr id="94" name="Group 79"/>
          <p:cNvGrpSpPr/>
          <p:nvPr/>
        </p:nvGrpSpPr>
        <p:grpSpPr>
          <a:xfrm>
            <a:off x="4762" y="0"/>
            <a:ext cx="12161840" cy="6853239"/>
            <a:chOff x="0" y="0"/>
            <a:chExt cx="12161838" cy="6853238"/>
          </a:xfrm>
        </p:grpSpPr>
        <p:sp>
          <p:nvSpPr>
            <p:cNvPr id="73" name="Freeform 5"/>
            <p:cNvSpPr/>
            <p:nvPr/>
          </p:nvSpPr>
          <p:spPr>
            <a:xfrm>
              <a:off x="2406230" y="0"/>
              <a:ext cx="2757909" cy="6843713"/>
            </a:xfrm>
            <a:custGeom>
              <a:avLst/>
              <a:gdLst/>
              <a:ahLst/>
              <a:cxnLst>
                <a:cxn ang="0">
                  <a:pos x="wd2" y="hd2"/>
                </a:cxn>
                <a:cxn ang="5400000">
                  <a:pos x="wd2" y="hd2"/>
                </a:cxn>
                <a:cxn ang="10800000">
                  <a:pos x="wd2" y="hd2"/>
                </a:cxn>
                <a:cxn ang="16200000">
                  <a:pos x="wd2" y="hd2"/>
                </a:cxn>
              </a:cxnLst>
              <a:rect l="0" t="0" r="r" b="b"/>
              <a:pathLst>
                <a:path w="15423" h="21600" extrusionOk="0">
                  <a:moveTo>
                    <a:pt x="15423" y="0"/>
                  </a:moveTo>
                  <a:cubicBezTo>
                    <a:pt x="2617" y="3315"/>
                    <a:pt x="-6177" y="15585"/>
                    <a:pt x="538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74" name="Freeform 6"/>
            <p:cNvSpPr/>
            <p:nvPr/>
          </p:nvSpPr>
          <p:spPr>
            <a:xfrm>
              <a:off x="10621962" y="9525"/>
              <a:ext cx="1539876" cy="55562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867" y="11815"/>
                    <a:pt x="7133" y="5169"/>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75" name="Freeform 7"/>
            <p:cNvSpPr/>
            <p:nvPr/>
          </p:nvSpPr>
          <p:spPr>
            <a:xfrm>
              <a:off x="10242550" y="5013325"/>
              <a:ext cx="1919289" cy="183038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806" y="15260"/>
                    <a:pt x="15238" y="7967"/>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76" name="Freeform 8"/>
            <p:cNvSpPr/>
            <p:nvPr/>
          </p:nvSpPr>
          <p:spPr>
            <a:xfrm>
              <a:off x="2159639" y="0"/>
              <a:ext cx="2633024" cy="6843713"/>
            </a:xfrm>
            <a:custGeom>
              <a:avLst/>
              <a:gdLst/>
              <a:ahLst/>
              <a:cxnLst>
                <a:cxn ang="0">
                  <a:pos x="wd2" y="hd2"/>
                </a:cxn>
                <a:cxn ang="5400000">
                  <a:pos x="wd2" y="hd2"/>
                </a:cxn>
                <a:cxn ang="10800000">
                  <a:pos x="wd2" y="hd2"/>
                </a:cxn>
                <a:cxn ang="16200000">
                  <a:pos x="wd2" y="hd2"/>
                </a:cxn>
              </a:cxnLst>
              <a:rect l="0" t="0" r="r" b="b"/>
              <a:pathLst>
                <a:path w="15469" h="21600" extrusionOk="0">
                  <a:moveTo>
                    <a:pt x="15469" y="0"/>
                  </a:moveTo>
                  <a:cubicBezTo>
                    <a:pt x="2576" y="3600"/>
                    <a:pt x="-6131" y="15510"/>
                    <a:pt x="5339" y="2160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77" name="Freeform 9"/>
            <p:cNvSpPr/>
            <p:nvPr/>
          </p:nvSpPr>
          <p:spPr>
            <a:xfrm>
              <a:off x="11198225" y="9525"/>
              <a:ext cx="963613" cy="36671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684" y="12904"/>
                    <a:pt x="7235" y="5891"/>
                    <a:pt x="0" y="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78" name="Freeform 10"/>
            <p:cNvSpPr/>
            <p:nvPr/>
          </p:nvSpPr>
          <p:spPr>
            <a:xfrm>
              <a:off x="10490200" y="5275263"/>
              <a:ext cx="1666875" cy="157797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92" y="15094"/>
                    <a:pt x="15077" y="7872"/>
                    <a:pt x="21600" y="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79" name="Freeform 11"/>
            <p:cNvSpPr/>
            <p:nvPr/>
          </p:nvSpPr>
          <p:spPr>
            <a:xfrm>
              <a:off x="2023292" y="0"/>
              <a:ext cx="2594747" cy="6843713"/>
            </a:xfrm>
            <a:custGeom>
              <a:avLst/>
              <a:gdLst/>
              <a:ahLst/>
              <a:cxnLst>
                <a:cxn ang="0">
                  <a:pos x="wd2" y="hd2"/>
                </a:cxn>
                <a:cxn ang="5400000">
                  <a:pos x="wd2" y="hd2"/>
                </a:cxn>
                <a:cxn ang="10800000">
                  <a:pos x="wd2" y="hd2"/>
                </a:cxn>
                <a:cxn ang="16200000">
                  <a:pos x="wd2" y="hd2"/>
                </a:cxn>
              </a:cxnLst>
              <a:rect l="0" t="0" r="r" b="b"/>
              <a:pathLst>
                <a:path w="15478" h="21600" extrusionOk="0">
                  <a:moveTo>
                    <a:pt x="15478" y="0"/>
                  </a:moveTo>
                  <a:cubicBezTo>
                    <a:pt x="2609" y="3675"/>
                    <a:pt x="-6122" y="15495"/>
                    <a:pt x="5302"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80" name="Freeform 12"/>
            <p:cNvSpPr/>
            <p:nvPr/>
          </p:nvSpPr>
          <p:spPr>
            <a:xfrm>
              <a:off x="11496675" y="9525"/>
              <a:ext cx="665163" cy="25717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657" y="13600"/>
                    <a:pt x="7406" y="6400"/>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81" name="Freeform 13"/>
            <p:cNvSpPr/>
            <p:nvPr/>
          </p:nvSpPr>
          <p:spPr>
            <a:xfrm>
              <a:off x="10636250" y="5408613"/>
              <a:ext cx="1525588" cy="14351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71" y="15020"/>
                    <a:pt x="15006" y="7796"/>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82" name="Freeform 14"/>
            <p:cNvSpPr/>
            <p:nvPr/>
          </p:nvSpPr>
          <p:spPr>
            <a:xfrm>
              <a:off x="1889106" y="0"/>
              <a:ext cx="2352695" cy="6843713"/>
            </a:xfrm>
            <a:custGeom>
              <a:avLst/>
              <a:gdLst/>
              <a:ahLst/>
              <a:cxnLst>
                <a:cxn ang="0">
                  <a:pos x="wd2" y="hd2"/>
                </a:cxn>
                <a:cxn ang="5400000">
                  <a:pos x="wd2" y="hd2"/>
                </a:cxn>
                <a:cxn ang="10800000">
                  <a:pos x="wd2" y="hd2"/>
                </a:cxn>
                <a:cxn ang="16200000">
                  <a:pos x="wd2" y="hd2"/>
                </a:cxn>
              </a:cxnLst>
              <a:rect l="0" t="0" r="r" b="b"/>
              <a:pathLst>
                <a:path w="15661" h="21600" extrusionOk="0">
                  <a:moveTo>
                    <a:pt x="15661" y="0"/>
                  </a:moveTo>
                  <a:cubicBezTo>
                    <a:pt x="2220" y="3840"/>
                    <a:pt x="-5939" y="15615"/>
                    <a:pt x="5288"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83" name="Freeform 15"/>
            <p:cNvSpPr/>
            <p:nvPr/>
          </p:nvSpPr>
          <p:spPr>
            <a:xfrm>
              <a:off x="10798175" y="5518150"/>
              <a:ext cx="1363663" cy="13255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01" y="14942"/>
                    <a:pt x="14902" y="7742"/>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84" name="Freeform 16"/>
            <p:cNvSpPr/>
            <p:nvPr/>
          </p:nvSpPr>
          <p:spPr>
            <a:xfrm>
              <a:off x="1748561" y="0"/>
              <a:ext cx="2366240" cy="6843713"/>
            </a:xfrm>
            <a:custGeom>
              <a:avLst/>
              <a:gdLst/>
              <a:ahLst/>
              <a:cxnLst>
                <a:cxn ang="0">
                  <a:pos x="wd2" y="hd2"/>
                </a:cxn>
                <a:cxn ang="5400000">
                  <a:pos x="wd2" y="hd2"/>
                </a:cxn>
                <a:cxn ang="10800000">
                  <a:pos x="wd2" y="hd2"/>
                </a:cxn>
                <a:cxn ang="16200000">
                  <a:pos x="wd2" y="hd2"/>
                </a:cxn>
              </a:cxnLst>
              <a:rect l="0" t="0" r="r" b="b"/>
              <a:pathLst>
                <a:path w="15821" h="21600" extrusionOk="0">
                  <a:moveTo>
                    <a:pt x="15821" y="0"/>
                  </a:moveTo>
                  <a:cubicBezTo>
                    <a:pt x="2385" y="3975"/>
                    <a:pt x="-5779" y="15390"/>
                    <a:pt x="4926"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85" name="Freeform 17"/>
            <p:cNvSpPr/>
            <p:nvPr/>
          </p:nvSpPr>
          <p:spPr>
            <a:xfrm>
              <a:off x="10974387" y="5694363"/>
              <a:ext cx="1187451" cy="11493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03" y="14817"/>
                    <a:pt x="14861" y="7587"/>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86" name="Freeform 18"/>
            <p:cNvSpPr/>
            <p:nvPr/>
          </p:nvSpPr>
          <p:spPr>
            <a:xfrm>
              <a:off x="1445051" y="0"/>
              <a:ext cx="2455437" cy="6843713"/>
            </a:xfrm>
            <a:custGeom>
              <a:avLst/>
              <a:gdLst/>
              <a:ahLst/>
              <a:cxnLst>
                <a:cxn ang="0">
                  <a:pos x="wd2" y="hd2"/>
                </a:cxn>
                <a:cxn ang="5400000">
                  <a:pos x="wd2" y="hd2"/>
                </a:cxn>
                <a:cxn ang="10800000">
                  <a:pos x="wd2" y="hd2"/>
                </a:cxn>
                <a:cxn ang="16200000">
                  <a:pos x="wd2" y="hd2"/>
                </a:cxn>
              </a:cxnLst>
              <a:rect l="0" t="0" r="r" b="b"/>
              <a:pathLst>
                <a:path w="15503" h="21600" extrusionOk="0">
                  <a:moveTo>
                    <a:pt x="15503" y="0"/>
                  </a:moveTo>
                  <a:cubicBezTo>
                    <a:pt x="3383" y="4230"/>
                    <a:pt x="-6097" y="15270"/>
                    <a:pt x="4763"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87" name="Freeform 19"/>
            <p:cNvSpPr/>
            <p:nvPr/>
          </p:nvSpPr>
          <p:spPr>
            <a:xfrm>
              <a:off x="11282362" y="6049963"/>
              <a:ext cx="879476" cy="7937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356" y="14745"/>
                    <a:pt x="14595" y="7502"/>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88" name="Freeform 20"/>
            <p:cNvSpPr/>
            <p:nvPr/>
          </p:nvSpPr>
          <p:spPr>
            <a:xfrm>
              <a:off x="1106121" y="0"/>
              <a:ext cx="2205404" cy="6843713"/>
            </a:xfrm>
            <a:custGeom>
              <a:avLst/>
              <a:gdLst/>
              <a:ahLst/>
              <a:cxnLst>
                <a:cxn ang="0">
                  <a:pos x="wd2" y="hd2"/>
                </a:cxn>
                <a:cxn ang="5400000">
                  <a:pos x="wd2" y="hd2"/>
                </a:cxn>
                <a:cxn ang="10800000">
                  <a:pos x="wd2" y="hd2"/>
                </a:cxn>
                <a:cxn ang="16200000">
                  <a:pos x="wd2" y="hd2"/>
                </a:cxn>
              </a:cxnLst>
              <a:rect l="0" t="0" r="r" b="b"/>
              <a:pathLst>
                <a:path w="17528" h="21600" extrusionOk="0">
                  <a:moveTo>
                    <a:pt x="17528" y="0"/>
                  </a:moveTo>
                  <a:cubicBezTo>
                    <a:pt x="3971" y="4800"/>
                    <a:pt x="-4072" y="14685"/>
                    <a:pt x="2121" y="21600"/>
                  </a:cubicBezTo>
                </a:path>
              </a:pathLst>
            </a:custGeom>
            <a:noFill/>
            <a:ln w="12700" cap="flat">
              <a:solidFill>
                <a:srgbClr val="000000">
                  <a:alpha val="20000"/>
                </a:srgbClr>
              </a:solidFill>
              <a:prstDash val="dashDot"/>
              <a:miter lim="800000"/>
            </a:ln>
            <a:effectLst/>
          </p:spPr>
          <p:txBody>
            <a:bodyPr wrap="square" lIns="45719" tIns="45719" rIns="45719" bIns="45719" numCol="1" anchor="t">
              <a:noAutofit/>
            </a:bodyPr>
            <a:lstStyle/>
            <a:p>
              <a:endParaRPr/>
            </a:p>
          </p:txBody>
        </p:sp>
        <p:sp>
          <p:nvSpPr>
            <p:cNvPr id="89" name="Freeform 21"/>
            <p:cNvSpPr/>
            <p:nvPr/>
          </p:nvSpPr>
          <p:spPr>
            <a:xfrm>
              <a:off x="840192" y="0"/>
              <a:ext cx="2361797" cy="6843713"/>
            </a:xfrm>
            <a:custGeom>
              <a:avLst/>
              <a:gdLst/>
              <a:ahLst/>
              <a:cxnLst>
                <a:cxn ang="0">
                  <a:pos x="wd2" y="hd2"/>
                </a:cxn>
                <a:cxn ang="5400000">
                  <a:pos x="wd2" y="hd2"/>
                </a:cxn>
                <a:cxn ang="10800000">
                  <a:pos x="wd2" y="hd2"/>
                </a:cxn>
                <a:cxn ang="16200000">
                  <a:pos x="wd2" y="hd2"/>
                </a:cxn>
              </a:cxnLst>
              <a:rect l="0" t="0" r="r" b="b"/>
              <a:pathLst>
                <a:path w="17324" h="21600" extrusionOk="0">
                  <a:moveTo>
                    <a:pt x="17324" y="0"/>
                  </a:moveTo>
                  <a:cubicBezTo>
                    <a:pt x="4364" y="4875"/>
                    <a:pt x="-4276" y="14400"/>
                    <a:pt x="2204" y="21600"/>
                  </a:cubicBezTo>
                </a:path>
              </a:pathLst>
            </a:custGeom>
            <a:noFill/>
            <a:ln w="9525" cap="flat">
              <a:solidFill>
                <a:srgbClr val="000000">
                  <a:alpha val="20000"/>
                </a:srgbClr>
              </a:solidFill>
              <a:prstDash val="lgDash"/>
              <a:miter lim="800000"/>
            </a:ln>
            <a:effectLst/>
          </p:spPr>
          <p:txBody>
            <a:bodyPr wrap="square" lIns="45719" tIns="45719" rIns="45719" bIns="45719" numCol="1" anchor="t">
              <a:noAutofit/>
            </a:bodyPr>
            <a:lstStyle/>
            <a:p>
              <a:endParaRPr/>
            </a:p>
          </p:txBody>
        </p:sp>
        <p:sp>
          <p:nvSpPr>
            <p:cNvPr id="90" name="Freeform 22"/>
            <p:cNvSpPr/>
            <p:nvPr/>
          </p:nvSpPr>
          <p:spPr>
            <a:xfrm>
              <a:off x="19004" y="0"/>
              <a:ext cx="1962195" cy="6843713"/>
            </a:xfrm>
            <a:custGeom>
              <a:avLst/>
              <a:gdLst/>
              <a:ahLst/>
              <a:cxnLst>
                <a:cxn ang="0">
                  <a:pos x="wd2" y="hd2"/>
                </a:cxn>
                <a:cxn ang="5400000">
                  <a:pos x="wd2" y="hd2"/>
                </a:cxn>
                <a:cxn ang="10800000">
                  <a:pos x="wd2" y="hd2"/>
                </a:cxn>
                <a:cxn ang="16200000">
                  <a:pos x="wd2" y="hd2"/>
                </a:cxn>
              </a:cxnLst>
              <a:rect l="0" t="0" r="r" b="b"/>
              <a:pathLst>
                <a:path w="17634" h="21600" extrusionOk="0">
                  <a:moveTo>
                    <a:pt x="17634" y="0"/>
                  </a:moveTo>
                  <a:cubicBezTo>
                    <a:pt x="687" y="5340"/>
                    <a:pt x="-3966" y="14145"/>
                    <a:pt x="3334"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91" name="Freeform 23"/>
            <p:cNvSpPr/>
            <p:nvPr/>
          </p:nvSpPr>
          <p:spPr>
            <a:xfrm>
              <a:off x="9525" y="9524"/>
              <a:ext cx="1771651" cy="319881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0134" y="5873"/>
                    <a:pt x="2953" y="13127"/>
                    <a:pt x="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92" name="Freeform 24"/>
            <p:cNvSpPr/>
            <p:nvPr/>
          </p:nvSpPr>
          <p:spPr>
            <a:xfrm>
              <a:off x="0" y="6016625"/>
              <a:ext cx="214313" cy="8270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280" y="7324"/>
                    <a:pt x="12480" y="14648"/>
                    <a:pt x="2160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93" name="Freeform 25"/>
            <p:cNvSpPr/>
            <p:nvPr/>
          </p:nvSpPr>
          <p:spPr>
            <a:xfrm>
              <a:off x="9525" y="0"/>
              <a:ext cx="1562101" cy="222885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2409" y="6125"/>
                    <a:pt x="4530" y="13264"/>
                    <a:pt x="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grpSp>
      <p:grpSp>
        <p:nvGrpSpPr>
          <p:cNvPr id="98" name="Group 26"/>
          <p:cNvGrpSpPr/>
          <p:nvPr/>
        </p:nvGrpSpPr>
        <p:grpSpPr>
          <a:xfrm>
            <a:off x="800143" y="1699589"/>
            <a:ext cx="3674478" cy="3470422"/>
            <a:chOff x="0" y="0"/>
            <a:chExt cx="3674476" cy="3470420"/>
          </a:xfrm>
        </p:grpSpPr>
        <p:sp>
          <p:nvSpPr>
            <p:cNvPr id="95" name="Rectangle 27"/>
            <p:cNvSpPr/>
            <p:nvPr/>
          </p:nvSpPr>
          <p:spPr>
            <a:xfrm>
              <a:off x="-1" y="0"/>
              <a:ext cx="3674478" cy="502921"/>
            </a:xfrm>
            <a:prstGeom prst="rect">
              <a:avLst/>
            </a:prstGeom>
            <a:solidFill>
              <a:schemeClr val="accent1"/>
            </a:solidFill>
            <a:ln w="12700" cap="flat">
              <a:noFill/>
              <a:miter lim="400000"/>
            </a:ln>
            <a:effectLst/>
          </p:spPr>
          <p:txBody>
            <a:bodyPr wrap="square" lIns="45719" tIns="45719" rIns="45719" bIns="45719" numCol="1" anchor="t">
              <a:noAutofit/>
            </a:bodyPr>
            <a:lstStyle/>
            <a:p>
              <a:endParaRPr/>
            </a:p>
          </p:txBody>
        </p:sp>
        <p:sp>
          <p:nvSpPr>
            <p:cNvPr id="96" name="Isosceles Triangle 22"/>
            <p:cNvSpPr/>
            <p:nvPr/>
          </p:nvSpPr>
          <p:spPr>
            <a:xfrm rot="10800000">
              <a:off x="1682341" y="3198017"/>
              <a:ext cx="315988" cy="272404"/>
            </a:xfrm>
            <a:prstGeom prst="triangle">
              <a:avLst/>
            </a:prstGeom>
            <a:solidFill>
              <a:schemeClr val="accent1"/>
            </a:solidFill>
            <a:ln w="12700" cap="flat">
              <a:noFill/>
              <a:miter lim="400000"/>
            </a:ln>
            <a:effectLst/>
          </p:spPr>
          <p:txBody>
            <a:bodyPr wrap="square" lIns="45719" tIns="45719" rIns="45719" bIns="45719" numCol="1" anchor="t">
              <a:noAutofit/>
            </a:bodyPr>
            <a:lstStyle/>
            <a:p>
              <a:endParaRPr/>
            </a:p>
          </p:txBody>
        </p:sp>
        <p:sp>
          <p:nvSpPr>
            <p:cNvPr id="97" name="Rectangle 29"/>
            <p:cNvSpPr/>
            <p:nvPr/>
          </p:nvSpPr>
          <p:spPr>
            <a:xfrm>
              <a:off x="6191" y="576072"/>
              <a:ext cx="3668286" cy="2624328"/>
            </a:xfrm>
            <a:prstGeom prst="rect">
              <a:avLst/>
            </a:prstGeom>
            <a:solidFill>
              <a:schemeClr val="accent1"/>
            </a:solidFill>
            <a:ln w="12700" cap="flat">
              <a:noFill/>
              <a:miter lim="400000"/>
            </a:ln>
            <a:effectLst/>
          </p:spPr>
          <p:txBody>
            <a:bodyPr wrap="square" lIns="45719" tIns="45719" rIns="45719" bIns="45719" numCol="1" anchor="t">
              <a:noAutofit/>
            </a:bodyPr>
            <a:lstStyle/>
            <a:p>
              <a:endParaRPr/>
            </a:p>
          </p:txBody>
        </p:sp>
      </p:grpSp>
      <p:sp>
        <p:nvSpPr>
          <p:cNvPr id="99" name="Title Text"/>
          <p:cNvSpPr txBox="1">
            <a:spLocks noGrp="1"/>
          </p:cNvSpPr>
          <p:nvPr>
            <p:ph type="title"/>
          </p:nvPr>
        </p:nvSpPr>
        <p:spPr>
          <a:xfrm>
            <a:off x="888631" y="2349924"/>
            <a:ext cx="3498980" cy="2456443"/>
          </a:xfrm>
          <a:prstGeom prst="rect">
            <a:avLst/>
          </a:prstGeom>
        </p:spPr>
        <p:txBody>
          <a:bodyPr/>
          <a:lstStyle>
            <a:lvl1pPr>
              <a:defRPr>
                <a:solidFill>
                  <a:srgbClr val="FFFEFF"/>
                </a:solidFill>
                <a:latin typeface="+mj-lt"/>
                <a:ea typeface="+mj-ea"/>
                <a:cs typeface="+mj-cs"/>
                <a:sym typeface="Helvetica"/>
              </a:defRPr>
            </a:lvl1pPr>
          </a:lstStyle>
          <a:p>
            <a:r>
              <a:t>Title Text</a:t>
            </a:r>
          </a:p>
        </p:txBody>
      </p:sp>
      <p:sp>
        <p:nvSpPr>
          <p:cNvPr id="100" name="Body Level One…"/>
          <p:cNvSpPr txBox="1">
            <a:spLocks noGrp="1"/>
          </p:cNvSpPr>
          <p:nvPr>
            <p:ph type="body" sz="half" idx="1"/>
          </p:nvPr>
        </p:nvSpPr>
        <p:spPr>
          <a:xfrm>
            <a:off x="5118446" y="803186"/>
            <a:ext cx="6281875" cy="5248622"/>
          </a:xfrm>
          <a:prstGeom prst="rect">
            <a:avLst/>
          </a:prstGeom>
        </p:spPr>
        <p:txBody>
          <a:bodyPr anchor="ctr"/>
          <a:lstStyle>
            <a:lvl1pPr>
              <a:defRPr>
                <a:latin typeface="+mj-lt"/>
                <a:ea typeface="+mj-ea"/>
                <a:cs typeface="+mj-cs"/>
                <a:sym typeface="Helvetica"/>
              </a:defRPr>
            </a:lvl1pPr>
            <a:lvl2pPr>
              <a:defRPr>
                <a:latin typeface="+mj-lt"/>
                <a:ea typeface="+mj-ea"/>
                <a:cs typeface="+mj-cs"/>
                <a:sym typeface="Helvetica"/>
              </a:defRPr>
            </a:lvl2pPr>
            <a:lvl3pPr>
              <a:defRPr>
                <a:latin typeface="+mj-lt"/>
                <a:ea typeface="+mj-ea"/>
                <a:cs typeface="+mj-cs"/>
                <a:sym typeface="Helvetica"/>
              </a:defRPr>
            </a:lvl3pPr>
            <a:lvl4pPr>
              <a:defRPr>
                <a:latin typeface="+mj-lt"/>
                <a:ea typeface="+mj-ea"/>
                <a:cs typeface="+mj-cs"/>
                <a:sym typeface="Helvetica"/>
              </a:defRPr>
            </a:lvl4pPr>
            <a:lvl5pPr>
              <a:defRPr>
                <a:latin typeface="+mj-lt"/>
                <a:ea typeface="+mj-ea"/>
                <a:cs typeface="+mj-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101" name="01"/>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grpSp>
        <p:nvGrpSpPr>
          <p:cNvPr id="127" name="Group 76"/>
          <p:cNvGrpSpPr/>
          <p:nvPr/>
        </p:nvGrpSpPr>
        <p:grpSpPr>
          <a:xfrm>
            <a:off x="-1062" y="-6705"/>
            <a:ext cx="12187239" cy="6871128"/>
            <a:chOff x="0" y="0"/>
            <a:chExt cx="12187238" cy="6871127"/>
          </a:xfrm>
        </p:grpSpPr>
        <p:sp>
          <p:nvSpPr>
            <p:cNvPr id="108" name="Freeform 5"/>
            <p:cNvSpPr/>
            <p:nvPr/>
          </p:nvSpPr>
          <p:spPr>
            <a:xfrm>
              <a:off x="213200" y="1390795"/>
              <a:ext cx="8302435" cy="5480332"/>
            </a:xfrm>
            <a:custGeom>
              <a:avLst/>
              <a:gdLst/>
              <a:ahLst/>
              <a:cxnLst>
                <a:cxn ang="0">
                  <a:pos x="wd2" y="hd2"/>
                </a:cxn>
                <a:cxn ang="5400000">
                  <a:pos x="wd2" y="hd2"/>
                </a:cxn>
                <a:cxn ang="10800000">
                  <a:pos x="wd2" y="hd2"/>
                </a:cxn>
                <a:cxn ang="16200000">
                  <a:pos x="wd2" y="hd2"/>
                </a:cxn>
              </a:cxnLst>
              <a:rect l="0" t="0" r="r" b="b"/>
              <a:pathLst>
                <a:path w="18483" h="21239" extrusionOk="0">
                  <a:moveTo>
                    <a:pt x="17363" y="21239"/>
                  </a:moveTo>
                  <a:cubicBezTo>
                    <a:pt x="20394" y="16786"/>
                    <a:pt x="16526" y="9118"/>
                    <a:pt x="14554" y="5810"/>
                  </a:cubicBezTo>
                  <a:cubicBezTo>
                    <a:pt x="12742" y="2780"/>
                    <a:pt x="10442" y="434"/>
                    <a:pt x="7909" y="46"/>
                  </a:cubicBezTo>
                  <a:cubicBezTo>
                    <a:pt x="5376" y="-361"/>
                    <a:pt x="2408" y="2004"/>
                    <a:pt x="903" y="5515"/>
                  </a:cubicBezTo>
                  <a:cubicBezTo>
                    <a:pt x="-1206" y="10467"/>
                    <a:pt x="744" y="17470"/>
                    <a:pt x="3023" y="21165"/>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09" name="Freeform 6"/>
            <p:cNvSpPr/>
            <p:nvPr/>
          </p:nvSpPr>
          <p:spPr>
            <a:xfrm>
              <a:off x="1165425" y="2209625"/>
              <a:ext cx="6473905" cy="4656714"/>
            </a:xfrm>
            <a:custGeom>
              <a:avLst/>
              <a:gdLst/>
              <a:ahLst/>
              <a:cxnLst>
                <a:cxn ang="0">
                  <a:pos x="wd2" y="hd2"/>
                </a:cxn>
                <a:cxn ang="5400000">
                  <a:pos x="wd2" y="hd2"/>
                </a:cxn>
                <a:cxn ang="10800000">
                  <a:pos x="wd2" y="hd2"/>
                </a:cxn>
                <a:cxn ang="16200000">
                  <a:pos x="wd2" y="hd2"/>
                </a:cxn>
              </a:cxnLst>
              <a:rect l="0" t="0" r="r" b="b"/>
              <a:pathLst>
                <a:path w="18964" h="20744" extrusionOk="0">
                  <a:moveTo>
                    <a:pt x="12846" y="20723"/>
                  </a:moveTo>
                  <a:cubicBezTo>
                    <a:pt x="15607" y="19767"/>
                    <a:pt x="20153" y="17346"/>
                    <a:pt x="18675" y="11717"/>
                  </a:cubicBezTo>
                  <a:cubicBezTo>
                    <a:pt x="17294" y="6450"/>
                    <a:pt x="13069" y="1502"/>
                    <a:pt x="9458" y="270"/>
                  </a:cubicBezTo>
                  <a:cubicBezTo>
                    <a:pt x="6153" y="-856"/>
                    <a:pt x="2388" y="1629"/>
                    <a:pt x="645" y="6132"/>
                  </a:cubicBezTo>
                  <a:cubicBezTo>
                    <a:pt x="-1447" y="11548"/>
                    <a:pt x="1942" y="18493"/>
                    <a:pt x="5205" y="20744"/>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10" name="Freeform 7"/>
            <p:cNvSpPr/>
            <p:nvPr/>
          </p:nvSpPr>
          <p:spPr>
            <a:xfrm>
              <a:off x="771885" y="1903918"/>
              <a:ext cx="7299250" cy="4967209"/>
            </a:xfrm>
            <a:custGeom>
              <a:avLst/>
              <a:gdLst/>
              <a:ahLst/>
              <a:cxnLst>
                <a:cxn ang="0">
                  <a:pos x="wd2" y="hd2"/>
                </a:cxn>
                <a:cxn ang="5400000">
                  <a:pos x="wd2" y="hd2"/>
                </a:cxn>
                <a:cxn ang="10800000">
                  <a:pos x="wd2" y="hd2"/>
                </a:cxn>
                <a:cxn ang="16200000">
                  <a:pos x="wd2" y="hd2"/>
                </a:cxn>
              </a:cxnLst>
              <a:rect l="0" t="0" r="r" b="b"/>
              <a:pathLst>
                <a:path w="19620" h="21106" extrusionOk="0">
                  <a:moveTo>
                    <a:pt x="15265" y="21106"/>
                  </a:moveTo>
                  <a:cubicBezTo>
                    <a:pt x="16723" y="20255"/>
                    <a:pt x="18451" y="18999"/>
                    <a:pt x="19244" y="16729"/>
                  </a:cubicBezTo>
                  <a:cubicBezTo>
                    <a:pt x="20204" y="13994"/>
                    <a:pt x="19155" y="11157"/>
                    <a:pt x="18016" y="9050"/>
                  </a:cubicBezTo>
                  <a:cubicBezTo>
                    <a:pt x="15700" y="4734"/>
                    <a:pt x="12475" y="762"/>
                    <a:pt x="8815" y="73"/>
                  </a:cubicBezTo>
                  <a:cubicBezTo>
                    <a:pt x="5757" y="-494"/>
                    <a:pt x="2660" y="2302"/>
                    <a:pt x="920" y="6253"/>
                  </a:cubicBezTo>
                  <a:cubicBezTo>
                    <a:pt x="-1396" y="11501"/>
                    <a:pt x="1048" y="17884"/>
                    <a:pt x="3978" y="21106"/>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111" name="Freeform 8"/>
            <p:cNvSpPr/>
            <p:nvPr/>
          </p:nvSpPr>
          <p:spPr>
            <a:xfrm>
              <a:off x="0" y="784329"/>
              <a:ext cx="9467530" cy="6086799"/>
            </a:xfrm>
            <a:custGeom>
              <a:avLst/>
              <a:gdLst/>
              <a:ahLst/>
              <a:cxnLst>
                <a:cxn ang="0">
                  <a:pos x="wd2" y="hd2"/>
                </a:cxn>
                <a:cxn ang="5400000">
                  <a:pos x="wd2" y="hd2"/>
                </a:cxn>
                <a:cxn ang="10800000">
                  <a:pos x="wd2" y="hd2"/>
                </a:cxn>
                <a:cxn ang="16200000">
                  <a:pos x="wd2" y="hd2"/>
                </a:cxn>
              </a:cxnLst>
              <a:rect l="0" t="0" r="r" b="b"/>
              <a:pathLst>
                <a:path w="19788" h="20796" extrusionOk="0">
                  <a:moveTo>
                    <a:pt x="18635" y="20796"/>
                  </a:moveTo>
                  <a:cubicBezTo>
                    <a:pt x="21600" y="16219"/>
                    <a:pt x="18158" y="10240"/>
                    <a:pt x="16008" y="6901"/>
                  </a:cubicBezTo>
                  <a:cubicBezTo>
                    <a:pt x="13989" y="3773"/>
                    <a:pt x="11531" y="1086"/>
                    <a:pt x="8755" y="222"/>
                  </a:cubicBezTo>
                  <a:cubicBezTo>
                    <a:pt x="5422" y="-804"/>
                    <a:pt x="2129" y="1819"/>
                    <a:pt x="0" y="6086"/>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12" name="Freeform 9"/>
            <p:cNvSpPr/>
            <p:nvPr/>
          </p:nvSpPr>
          <p:spPr>
            <a:xfrm>
              <a:off x="4762" y="6185456"/>
              <a:ext cx="504826" cy="68152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7132" y="8157"/>
                    <a:pt x="14264" y="15256"/>
                    <a:pt x="21600" y="21600"/>
                  </a:cubicBezTo>
                </a:path>
              </a:pathLst>
            </a:custGeom>
            <a:noFill/>
            <a:ln w="4763"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13" name="Freeform 10"/>
            <p:cNvSpPr/>
            <p:nvPr/>
          </p:nvSpPr>
          <p:spPr>
            <a:xfrm>
              <a:off x="0" y="237459"/>
              <a:ext cx="10308865" cy="6633667"/>
            </a:xfrm>
            <a:custGeom>
              <a:avLst/>
              <a:gdLst/>
              <a:ahLst/>
              <a:cxnLst>
                <a:cxn ang="0">
                  <a:pos x="wd2" y="hd2"/>
                </a:cxn>
                <a:cxn ang="5400000">
                  <a:pos x="wd2" y="hd2"/>
                </a:cxn>
                <a:cxn ang="10800000">
                  <a:pos x="wd2" y="hd2"/>
                </a:cxn>
                <a:cxn ang="16200000">
                  <a:pos x="wd2" y="hd2"/>
                </a:cxn>
              </a:cxnLst>
              <a:rect l="0" t="0" r="r" b="b"/>
              <a:pathLst>
                <a:path w="20075" h="20695" extrusionOk="0">
                  <a:moveTo>
                    <a:pt x="18967" y="20695"/>
                  </a:moveTo>
                  <a:cubicBezTo>
                    <a:pt x="21600" y="16247"/>
                    <a:pt x="18995" y="11308"/>
                    <a:pt x="16807" y="8035"/>
                  </a:cubicBezTo>
                  <a:cubicBezTo>
                    <a:pt x="14545" y="4674"/>
                    <a:pt x="11885" y="1758"/>
                    <a:pt x="8862" y="538"/>
                  </a:cubicBezTo>
                  <a:cubicBezTo>
                    <a:pt x="5303" y="-905"/>
                    <a:pt x="2707" y="597"/>
                    <a:pt x="0" y="454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14" name="Freeform 11"/>
            <p:cNvSpPr/>
            <p:nvPr/>
          </p:nvSpPr>
          <p:spPr>
            <a:xfrm>
              <a:off x="5427662" y="4789"/>
              <a:ext cx="5338228" cy="6847185"/>
            </a:xfrm>
            <a:custGeom>
              <a:avLst/>
              <a:gdLst/>
              <a:ahLst/>
              <a:cxnLst>
                <a:cxn ang="0">
                  <a:pos x="wd2" y="hd2"/>
                </a:cxn>
                <a:cxn ang="5400000">
                  <a:pos x="wd2" y="hd2"/>
                </a:cxn>
                <a:cxn ang="10800000">
                  <a:pos x="wd2" y="hd2"/>
                </a:cxn>
                <a:cxn ang="16200000">
                  <a:pos x="wd2" y="hd2"/>
                </a:cxn>
              </a:cxnLst>
              <a:rect l="0" t="0" r="r" b="b"/>
              <a:pathLst>
                <a:path w="19921" h="21600" extrusionOk="0">
                  <a:moveTo>
                    <a:pt x="19433" y="21600"/>
                  </a:moveTo>
                  <a:cubicBezTo>
                    <a:pt x="21600" y="16757"/>
                    <a:pt x="16058" y="11582"/>
                    <a:pt x="12594" y="8288"/>
                  </a:cubicBezTo>
                  <a:cubicBezTo>
                    <a:pt x="9041" y="4919"/>
                    <a:pt x="4867" y="1910"/>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15" name="Freeform 12"/>
            <p:cNvSpPr/>
            <p:nvPr/>
          </p:nvSpPr>
          <p:spPr>
            <a:xfrm>
              <a:off x="0" y="4789"/>
              <a:ext cx="1057276" cy="61449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4789" y="5860"/>
                    <a:pt x="7395" y="13060"/>
                    <a:pt x="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16" name="Freeform 13"/>
            <p:cNvSpPr/>
            <p:nvPr/>
          </p:nvSpPr>
          <p:spPr>
            <a:xfrm>
              <a:off x="5822950" y="4789"/>
              <a:ext cx="5189203" cy="6866338"/>
            </a:xfrm>
            <a:custGeom>
              <a:avLst/>
              <a:gdLst/>
              <a:ahLst/>
              <a:cxnLst>
                <a:cxn ang="0">
                  <a:pos x="wd2" y="hd2"/>
                </a:cxn>
                <a:cxn ang="5400000">
                  <a:pos x="wd2" y="hd2"/>
                </a:cxn>
                <a:cxn ang="10800000">
                  <a:pos x="wd2" y="hd2"/>
                </a:cxn>
                <a:cxn ang="16200000">
                  <a:pos x="wd2" y="hd2"/>
                </a:cxn>
              </a:cxnLst>
              <a:rect l="0" t="0" r="r" b="b"/>
              <a:pathLst>
                <a:path w="20058" h="21600" extrusionOk="0">
                  <a:moveTo>
                    <a:pt x="19631" y="21600"/>
                  </a:moveTo>
                  <a:cubicBezTo>
                    <a:pt x="21600" y="16860"/>
                    <a:pt x="16320" y="11955"/>
                    <a:pt x="12842" y="8655"/>
                  </a:cubicBezTo>
                  <a:cubicBezTo>
                    <a:pt x="9199" y="5220"/>
                    <a:pt x="4968" y="2115"/>
                    <a:pt x="0" y="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117" name="Freeform 14"/>
            <p:cNvSpPr/>
            <p:nvPr/>
          </p:nvSpPr>
          <p:spPr>
            <a:xfrm>
              <a:off x="4761" y="0"/>
              <a:ext cx="595314" cy="35273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4688" y="6422"/>
                    <a:pt x="7430" y="13719"/>
                    <a:pt x="0" y="2160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118" name="Freeform 15"/>
            <p:cNvSpPr/>
            <p:nvPr/>
          </p:nvSpPr>
          <p:spPr>
            <a:xfrm>
              <a:off x="6013450" y="4789"/>
              <a:ext cx="5124325" cy="6866338"/>
            </a:xfrm>
            <a:custGeom>
              <a:avLst/>
              <a:gdLst/>
              <a:ahLst/>
              <a:cxnLst>
                <a:cxn ang="0">
                  <a:pos x="wd2" y="hd2"/>
                </a:cxn>
                <a:cxn ang="5400000">
                  <a:pos x="wd2" y="hd2"/>
                </a:cxn>
                <a:cxn ang="10800000">
                  <a:pos x="wd2" y="hd2"/>
                </a:cxn>
                <a:cxn ang="16200000">
                  <a:pos x="wd2" y="hd2"/>
                </a:cxn>
              </a:cxnLst>
              <a:rect l="0" t="0" r="r" b="b"/>
              <a:pathLst>
                <a:path w="20134" h="21600" extrusionOk="0">
                  <a:moveTo>
                    <a:pt x="19749" y="21600"/>
                  </a:moveTo>
                  <a:cubicBezTo>
                    <a:pt x="21600" y="16845"/>
                    <a:pt x="16364" y="12015"/>
                    <a:pt x="12829" y="8700"/>
                  </a:cubicBezTo>
                  <a:cubicBezTo>
                    <a:pt x="9182" y="5280"/>
                    <a:pt x="4937" y="2175"/>
                    <a:pt x="0" y="0"/>
                  </a:cubicBezTo>
                </a:path>
              </a:pathLst>
            </a:custGeom>
            <a:noFill/>
            <a:ln w="12700" cap="flat">
              <a:solidFill>
                <a:srgbClr val="000000">
                  <a:alpha val="20000"/>
                </a:srgbClr>
              </a:solidFill>
              <a:prstDash val="dashDot"/>
              <a:miter lim="800000"/>
            </a:ln>
            <a:effectLst/>
          </p:spPr>
          <p:txBody>
            <a:bodyPr wrap="square" lIns="45719" tIns="45719" rIns="45719" bIns="45719" numCol="1" anchor="t">
              <a:noAutofit/>
            </a:bodyPr>
            <a:lstStyle/>
            <a:p>
              <a:endParaRPr/>
            </a:p>
          </p:txBody>
        </p:sp>
        <p:sp>
          <p:nvSpPr>
            <p:cNvPr id="119" name="Freeform 16"/>
            <p:cNvSpPr/>
            <p:nvPr/>
          </p:nvSpPr>
          <p:spPr>
            <a:xfrm>
              <a:off x="0" y="4789"/>
              <a:ext cx="357189" cy="2138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4400" y="6720"/>
                    <a:pt x="7200" y="13920"/>
                    <a:pt x="0" y="21600"/>
                  </a:cubicBezTo>
                </a:path>
              </a:pathLst>
            </a:custGeom>
            <a:noFill/>
            <a:ln w="12700" cap="flat">
              <a:solidFill>
                <a:srgbClr val="000000">
                  <a:alpha val="20000"/>
                </a:srgbClr>
              </a:solidFill>
              <a:prstDash val="dashDot"/>
              <a:miter lim="800000"/>
            </a:ln>
            <a:effectLst/>
          </p:spPr>
          <p:txBody>
            <a:bodyPr wrap="square" lIns="45719" tIns="45719" rIns="45719" bIns="45719" numCol="1" anchor="t">
              <a:noAutofit/>
            </a:bodyPr>
            <a:lstStyle/>
            <a:p>
              <a:endParaRPr/>
            </a:p>
          </p:txBody>
        </p:sp>
        <p:sp>
          <p:nvSpPr>
            <p:cNvPr id="120" name="Freeform 17"/>
            <p:cNvSpPr/>
            <p:nvPr/>
          </p:nvSpPr>
          <p:spPr>
            <a:xfrm>
              <a:off x="6211887" y="0"/>
              <a:ext cx="5129797" cy="6871127"/>
            </a:xfrm>
            <a:custGeom>
              <a:avLst/>
              <a:gdLst/>
              <a:ahLst/>
              <a:cxnLst>
                <a:cxn ang="0">
                  <a:pos x="wd2" y="hd2"/>
                </a:cxn>
                <a:cxn ang="5400000">
                  <a:pos x="wd2" y="hd2"/>
                </a:cxn>
                <a:cxn ang="10800000">
                  <a:pos x="wd2" y="hd2"/>
                </a:cxn>
                <a:cxn ang="16200000">
                  <a:pos x="wd2" y="hd2"/>
                </a:cxn>
              </a:cxnLst>
              <a:rect l="0" t="0" r="r" b="b"/>
              <a:pathLst>
                <a:path w="20063" h="21600" extrusionOk="0">
                  <a:moveTo>
                    <a:pt x="19608" y="21600"/>
                  </a:moveTo>
                  <a:cubicBezTo>
                    <a:pt x="21600" y="16923"/>
                    <a:pt x="16610" y="12246"/>
                    <a:pt x="13128" y="8979"/>
                  </a:cubicBezTo>
                  <a:cubicBezTo>
                    <a:pt x="9366" y="5471"/>
                    <a:pt x="5028" y="2278"/>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21" name="Freeform 18"/>
            <p:cNvSpPr/>
            <p:nvPr/>
          </p:nvSpPr>
          <p:spPr>
            <a:xfrm>
              <a:off x="6464300" y="4789"/>
              <a:ext cx="5053334" cy="6866338"/>
            </a:xfrm>
            <a:custGeom>
              <a:avLst/>
              <a:gdLst/>
              <a:ahLst/>
              <a:cxnLst>
                <a:cxn ang="0">
                  <a:pos x="wd2" y="hd2"/>
                </a:cxn>
                <a:cxn ang="5400000">
                  <a:pos x="wd2" y="hd2"/>
                </a:cxn>
                <a:cxn ang="10800000">
                  <a:pos x="wd2" y="hd2"/>
                </a:cxn>
                <a:cxn ang="16200000">
                  <a:pos x="wd2" y="hd2"/>
                </a:cxn>
              </a:cxnLst>
              <a:rect l="0" t="0" r="r" b="b"/>
              <a:pathLst>
                <a:path w="20163" h="21600" extrusionOk="0">
                  <a:moveTo>
                    <a:pt x="19757" y="21600"/>
                  </a:moveTo>
                  <a:cubicBezTo>
                    <a:pt x="21600" y="16965"/>
                    <a:pt x="16775" y="12420"/>
                    <a:pt x="13260" y="9165"/>
                  </a:cubicBezTo>
                  <a:cubicBezTo>
                    <a:pt x="9461" y="5625"/>
                    <a:pt x="5091" y="2385"/>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22" name="Freeform 19"/>
            <p:cNvSpPr/>
            <p:nvPr/>
          </p:nvSpPr>
          <p:spPr>
            <a:xfrm>
              <a:off x="6878636" y="4788"/>
              <a:ext cx="4842568" cy="6861552"/>
            </a:xfrm>
            <a:custGeom>
              <a:avLst/>
              <a:gdLst/>
              <a:ahLst/>
              <a:cxnLst>
                <a:cxn ang="0">
                  <a:pos x="wd2" y="hd2"/>
                </a:cxn>
                <a:cxn ang="5400000">
                  <a:pos x="wd2" y="hd2"/>
                </a:cxn>
                <a:cxn ang="10800000">
                  <a:pos x="wd2" y="hd2"/>
                </a:cxn>
                <a:cxn ang="16200000">
                  <a:pos x="wd2" y="hd2"/>
                </a:cxn>
              </a:cxnLst>
              <a:rect l="0" t="0" r="r" b="b"/>
              <a:pathLst>
                <a:path w="20766" h="21600" extrusionOk="0">
                  <a:moveTo>
                    <a:pt x="20640" y="21600"/>
                  </a:moveTo>
                  <a:cubicBezTo>
                    <a:pt x="21600" y="16977"/>
                    <a:pt x="16843" y="12624"/>
                    <a:pt x="13229" y="9261"/>
                  </a:cubicBezTo>
                  <a:cubicBezTo>
                    <a:pt x="9432" y="5749"/>
                    <a:pt x="5063" y="2522"/>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23" name="Freeform 20"/>
            <p:cNvSpPr/>
            <p:nvPr/>
          </p:nvSpPr>
          <p:spPr>
            <a:xfrm>
              <a:off x="8769350" y="4789"/>
              <a:ext cx="3417888" cy="274206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5042" y="13523"/>
                    <a:pt x="7822" y="6123"/>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24" name="Freeform 21"/>
            <p:cNvSpPr/>
            <p:nvPr/>
          </p:nvSpPr>
          <p:spPr>
            <a:xfrm>
              <a:off x="9236075" y="9577"/>
              <a:ext cx="2951164" cy="255532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075" y="12654"/>
                    <a:pt x="6828" y="5561"/>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25" name="Freeform 22"/>
            <p:cNvSpPr/>
            <p:nvPr/>
          </p:nvSpPr>
          <p:spPr>
            <a:xfrm>
              <a:off x="10021887" y="4789"/>
              <a:ext cx="2165351" cy="13582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7263" y="6442"/>
                    <a:pt x="14622" y="13642"/>
                    <a:pt x="21600" y="2160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126" name="Freeform 23"/>
            <p:cNvSpPr/>
            <p:nvPr/>
          </p:nvSpPr>
          <p:spPr>
            <a:xfrm>
              <a:off x="11291887" y="4789"/>
              <a:ext cx="895351" cy="5346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7238" y="6943"/>
                    <a:pt x="14477" y="14079"/>
                    <a:pt x="2160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grpSp>
      <p:grpSp>
        <p:nvGrpSpPr>
          <p:cNvPr id="131" name="Group 8"/>
          <p:cNvGrpSpPr/>
          <p:nvPr/>
        </p:nvGrpSpPr>
        <p:grpSpPr>
          <a:xfrm>
            <a:off x="3259544" y="1186482"/>
            <a:ext cx="5666146" cy="4477935"/>
            <a:chOff x="0" y="0"/>
            <a:chExt cx="5666145" cy="4477933"/>
          </a:xfrm>
        </p:grpSpPr>
        <p:sp>
          <p:nvSpPr>
            <p:cNvPr id="128" name="Rectangle 98"/>
            <p:cNvSpPr/>
            <p:nvPr/>
          </p:nvSpPr>
          <p:spPr>
            <a:xfrm>
              <a:off x="-1" y="-1"/>
              <a:ext cx="5657882" cy="716185"/>
            </a:xfrm>
            <a:prstGeom prst="rect">
              <a:avLst/>
            </a:prstGeom>
            <a:solidFill>
              <a:schemeClr val="accent1"/>
            </a:solidFill>
            <a:ln w="12700" cap="flat">
              <a:noFill/>
              <a:miter lim="400000"/>
            </a:ln>
            <a:effectLst/>
          </p:spPr>
          <p:txBody>
            <a:bodyPr wrap="square" lIns="45719" tIns="45719" rIns="45719" bIns="45719" numCol="1" anchor="t">
              <a:noAutofit/>
            </a:bodyPr>
            <a:lstStyle/>
            <a:p>
              <a:endParaRPr/>
            </a:p>
          </p:txBody>
        </p:sp>
        <p:sp>
          <p:nvSpPr>
            <p:cNvPr id="129" name="Isosceles Triangle 39"/>
            <p:cNvSpPr/>
            <p:nvPr/>
          </p:nvSpPr>
          <p:spPr>
            <a:xfrm rot="10800000">
              <a:off x="2632839" y="4126870"/>
              <a:ext cx="407233" cy="351064"/>
            </a:xfrm>
            <a:prstGeom prst="triangle">
              <a:avLst/>
            </a:prstGeom>
            <a:solidFill>
              <a:schemeClr val="accent1"/>
            </a:solidFill>
            <a:ln w="12700" cap="flat">
              <a:noFill/>
              <a:miter lim="400000"/>
            </a:ln>
            <a:effectLst/>
          </p:spPr>
          <p:txBody>
            <a:bodyPr wrap="square" lIns="45719" tIns="45719" rIns="45719" bIns="45719" numCol="1" anchor="t">
              <a:noAutofit/>
            </a:bodyPr>
            <a:lstStyle/>
            <a:p>
              <a:endParaRPr/>
            </a:p>
          </p:txBody>
        </p:sp>
        <p:sp>
          <p:nvSpPr>
            <p:cNvPr id="130" name="Rectangle 100"/>
            <p:cNvSpPr/>
            <p:nvPr/>
          </p:nvSpPr>
          <p:spPr>
            <a:xfrm>
              <a:off x="-1" y="804672"/>
              <a:ext cx="5666146" cy="3322197"/>
            </a:xfrm>
            <a:prstGeom prst="rect">
              <a:avLst/>
            </a:prstGeom>
            <a:solidFill>
              <a:schemeClr val="accent1"/>
            </a:solidFill>
            <a:ln w="12700" cap="flat">
              <a:noFill/>
              <a:miter lim="400000"/>
            </a:ln>
            <a:effectLst/>
          </p:spPr>
          <p:txBody>
            <a:bodyPr wrap="square" lIns="45719" tIns="45719" rIns="45719" bIns="45719" numCol="1" anchor="t">
              <a:noAutofit/>
            </a:bodyPr>
            <a:lstStyle/>
            <a:p>
              <a:endParaRPr/>
            </a:p>
          </p:txBody>
        </p:sp>
      </p:grpSp>
      <p:sp>
        <p:nvSpPr>
          <p:cNvPr id="132" name="Title Text"/>
          <p:cNvSpPr txBox="1">
            <a:spLocks noGrp="1"/>
          </p:cNvSpPr>
          <p:nvPr>
            <p:ph type="title"/>
          </p:nvPr>
        </p:nvSpPr>
        <p:spPr>
          <a:xfrm>
            <a:off x="3344216" y="2074729"/>
            <a:ext cx="5490225" cy="1689391"/>
          </a:xfrm>
          <a:prstGeom prst="rect">
            <a:avLst/>
          </a:prstGeom>
        </p:spPr>
        <p:txBody>
          <a:bodyPr lIns="0" tIns="0" rIns="0" bIns="0" anchor="b"/>
          <a:lstStyle>
            <a:lvl1pPr>
              <a:defRPr sz="4400">
                <a:solidFill>
                  <a:srgbClr val="FFFEFF"/>
                </a:solidFill>
                <a:latin typeface="+mj-lt"/>
                <a:ea typeface="+mj-ea"/>
                <a:cs typeface="+mj-cs"/>
                <a:sym typeface="Helvetica"/>
              </a:defRPr>
            </a:lvl1pPr>
          </a:lstStyle>
          <a:p>
            <a:r>
              <a:t>Title Text</a:t>
            </a:r>
          </a:p>
        </p:txBody>
      </p:sp>
      <p:sp>
        <p:nvSpPr>
          <p:cNvPr id="133" name="Body Level One…"/>
          <p:cNvSpPr txBox="1">
            <a:spLocks noGrp="1"/>
          </p:cNvSpPr>
          <p:nvPr>
            <p:ph type="body" sz="quarter" idx="1"/>
          </p:nvPr>
        </p:nvSpPr>
        <p:spPr>
          <a:xfrm>
            <a:off x="3344214" y="3846850"/>
            <a:ext cx="5490224" cy="1383771"/>
          </a:xfrm>
          <a:prstGeom prst="rect">
            <a:avLst/>
          </a:prstGeom>
        </p:spPr>
        <p:txBody>
          <a:bodyPr lIns="0" tIns="0" rIns="0" bIns="0"/>
          <a:lstStyle>
            <a:lvl1pPr marL="0" indent="0" algn="ctr">
              <a:buClrTx/>
              <a:buSzTx/>
              <a:buNone/>
              <a:defRPr>
                <a:solidFill>
                  <a:srgbClr val="FFFEFF"/>
                </a:solidFill>
                <a:latin typeface="+mj-lt"/>
                <a:ea typeface="+mj-ea"/>
                <a:cs typeface="+mj-cs"/>
                <a:sym typeface="Helvetica"/>
              </a:defRPr>
            </a:lvl1pPr>
            <a:lvl2pPr marL="0" indent="457200" algn="ctr">
              <a:buClrTx/>
              <a:buSzTx/>
              <a:buNone/>
              <a:defRPr>
                <a:solidFill>
                  <a:srgbClr val="FFFEFF"/>
                </a:solidFill>
                <a:latin typeface="+mj-lt"/>
                <a:ea typeface="+mj-ea"/>
                <a:cs typeface="+mj-cs"/>
                <a:sym typeface="Helvetica"/>
              </a:defRPr>
            </a:lvl2pPr>
            <a:lvl3pPr marL="0" indent="914400" algn="ctr">
              <a:buClrTx/>
              <a:buSzTx/>
              <a:buNone/>
              <a:defRPr>
                <a:solidFill>
                  <a:srgbClr val="FFFEFF"/>
                </a:solidFill>
                <a:latin typeface="+mj-lt"/>
                <a:ea typeface="+mj-ea"/>
                <a:cs typeface="+mj-cs"/>
                <a:sym typeface="Helvetica"/>
              </a:defRPr>
            </a:lvl3pPr>
            <a:lvl4pPr marL="0" indent="1371600" algn="ctr">
              <a:buClrTx/>
              <a:buSzTx/>
              <a:buNone/>
              <a:defRPr>
                <a:solidFill>
                  <a:srgbClr val="FFFEFF"/>
                </a:solidFill>
                <a:latin typeface="+mj-lt"/>
                <a:ea typeface="+mj-ea"/>
                <a:cs typeface="+mj-cs"/>
                <a:sym typeface="Helvetica"/>
              </a:defRPr>
            </a:lvl4pPr>
            <a:lvl5pPr marL="0" indent="1828800" algn="ctr">
              <a:buClrTx/>
              <a:buSzTx/>
              <a:buNone/>
              <a:defRPr>
                <a:solidFill>
                  <a:srgbClr val="FFFEFF"/>
                </a:solidFill>
                <a:latin typeface="+mj-lt"/>
                <a:ea typeface="+mj-ea"/>
                <a:cs typeface="+mj-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134" name="01"/>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grpSp>
        <p:nvGrpSpPr>
          <p:cNvPr id="162" name="Group 36"/>
          <p:cNvGrpSpPr/>
          <p:nvPr/>
        </p:nvGrpSpPr>
        <p:grpSpPr>
          <a:xfrm>
            <a:off x="4762" y="0"/>
            <a:ext cx="12161840" cy="6853239"/>
            <a:chOff x="0" y="0"/>
            <a:chExt cx="12161838" cy="6853238"/>
          </a:xfrm>
        </p:grpSpPr>
        <p:sp>
          <p:nvSpPr>
            <p:cNvPr id="141" name="Freeform 5"/>
            <p:cNvSpPr/>
            <p:nvPr/>
          </p:nvSpPr>
          <p:spPr>
            <a:xfrm>
              <a:off x="2406230" y="0"/>
              <a:ext cx="2757909" cy="6843713"/>
            </a:xfrm>
            <a:custGeom>
              <a:avLst/>
              <a:gdLst/>
              <a:ahLst/>
              <a:cxnLst>
                <a:cxn ang="0">
                  <a:pos x="wd2" y="hd2"/>
                </a:cxn>
                <a:cxn ang="5400000">
                  <a:pos x="wd2" y="hd2"/>
                </a:cxn>
                <a:cxn ang="10800000">
                  <a:pos x="wd2" y="hd2"/>
                </a:cxn>
                <a:cxn ang="16200000">
                  <a:pos x="wd2" y="hd2"/>
                </a:cxn>
              </a:cxnLst>
              <a:rect l="0" t="0" r="r" b="b"/>
              <a:pathLst>
                <a:path w="15423" h="21600" extrusionOk="0">
                  <a:moveTo>
                    <a:pt x="15423" y="0"/>
                  </a:moveTo>
                  <a:cubicBezTo>
                    <a:pt x="2617" y="3315"/>
                    <a:pt x="-6177" y="15585"/>
                    <a:pt x="538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42" name="Freeform 6"/>
            <p:cNvSpPr/>
            <p:nvPr/>
          </p:nvSpPr>
          <p:spPr>
            <a:xfrm>
              <a:off x="10621962" y="9525"/>
              <a:ext cx="1539876" cy="55562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867" y="11815"/>
                    <a:pt x="7133" y="5169"/>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43" name="Freeform 7"/>
            <p:cNvSpPr/>
            <p:nvPr/>
          </p:nvSpPr>
          <p:spPr>
            <a:xfrm>
              <a:off x="10242550" y="5013325"/>
              <a:ext cx="1919289" cy="183038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806" y="15260"/>
                    <a:pt x="15238" y="7967"/>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44" name="Freeform 8"/>
            <p:cNvSpPr/>
            <p:nvPr/>
          </p:nvSpPr>
          <p:spPr>
            <a:xfrm>
              <a:off x="2159639" y="0"/>
              <a:ext cx="2633024" cy="6843713"/>
            </a:xfrm>
            <a:custGeom>
              <a:avLst/>
              <a:gdLst/>
              <a:ahLst/>
              <a:cxnLst>
                <a:cxn ang="0">
                  <a:pos x="wd2" y="hd2"/>
                </a:cxn>
                <a:cxn ang="5400000">
                  <a:pos x="wd2" y="hd2"/>
                </a:cxn>
                <a:cxn ang="10800000">
                  <a:pos x="wd2" y="hd2"/>
                </a:cxn>
                <a:cxn ang="16200000">
                  <a:pos x="wd2" y="hd2"/>
                </a:cxn>
              </a:cxnLst>
              <a:rect l="0" t="0" r="r" b="b"/>
              <a:pathLst>
                <a:path w="15469" h="21600" extrusionOk="0">
                  <a:moveTo>
                    <a:pt x="15469" y="0"/>
                  </a:moveTo>
                  <a:cubicBezTo>
                    <a:pt x="2576" y="3600"/>
                    <a:pt x="-6131" y="15510"/>
                    <a:pt x="5339" y="2160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145" name="Freeform 9"/>
            <p:cNvSpPr/>
            <p:nvPr/>
          </p:nvSpPr>
          <p:spPr>
            <a:xfrm>
              <a:off x="11198225" y="9525"/>
              <a:ext cx="963613" cy="36671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684" y="12904"/>
                    <a:pt x="7235" y="5891"/>
                    <a:pt x="0" y="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146" name="Freeform 10"/>
            <p:cNvSpPr/>
            <p:nvPr/>
          </p:nvSpPr>
          <p:spPr>
            <a:xfrm>
              <a:off x="10490200" y="5275263"/>
              <a:ext cx="1666875" cy="157797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92" y="15094"/>
                    <a:pt x="15077" y="7872"/>
                    <a:pt x="21600" y="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147" name="Freeform 11"/>
            <p:cNvSpPr/>
            <p:nvPr/>
          </p:nvSpPr>
          <p:spPr>
            <a:xfrm>
              <a:off x="2023292" y="0"/>
              <a:ext cx="2594747" cy="6843713"/>
            </a:xfrm>
            <a:custGeom>
              <a:avLst/>
              <a:gdLst/>
              <a:ahLst/>
              <a:cxnLst>
                <a:cxn ang="0">
                  <a:pos x="wd2" y="hd2"/>
                </a:cxn>
                <a:cxn ang="5400000">
                  <a:pos x="wd2" y="hd2"/>
                </a:cxn>
                <a:cxn ang="10800000">
                  <a:pos x="wd2" y="hd2"/>
                </a:cxn>
                <a:cxn ang="16200000">
                  <a:pos x="wd2" y="hd2"/>
                </a:cxn>
              </a:cxnLst>
              <a:rect l="0" t="0" r="r" b="b"/>
              <a:pathLst>
                <a:path w="15478" h="21600" extrusionOk="0">
                  <a:moveTo>
                    <a:pt x="15478" y="0"/>
                  </a:moveTo>
                  <a:cubicBezTo>
                    <a:pt x="2609" y="3675"/>
                    <a:pt x="-6122" y="15495"/>
                    <a:pt x="5302"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48" name="Freeform 12"/>
            <p:cNvSpPr/>
            <p:nvPr/>
          </p:nvSpPr>
          <p:spPr>
            <a:xfrm>
              <a:off x="11496675" y="9525"/>
              <a:ext cx="665163" cy="25717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657" y="13600"/>
                    <a:pt x="7406" y="6400"/>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49" name="Freeform 13"/>
            <p:cNvSpPr/>
            <p:nvPr/>
          </p:nvSpPr>
          <p:spPr>
            <a:xfrm>
              <a:off x="10636250" y="5408613"/>
              <a:ext cx="1525588" cy="14351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71" y="15020"/>
                    <a:pt x="15006" y="7796"/>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50" name="Freeform 14"/>
            <p:cNvSpPr/>
            <p:nvPr/>
          </p:nvSpPr>
          <p:spPr>
            <a:xfrm>
              <a:off x="1889106" y="0"/>
              <a:ext cx="2352695" cy="6843713"/>
            </a:xfrm>
            <a:custGeom>
              <a:avLst/>
              <a:gdLst/>
              <a:ahLst/>
              <a:cxnLst>
                <a:cxn ang="0">
                  <a:pos x="wd2" y="hd2"/>
                </a:cxn>
                <a:cxn ang="5400000">
                  <a:pos x="wd2" y="hd2"/>
                </a:cxn>
                <a:cxn ang="10800000">
                  <a:pos x="wd2" y="hd2"/>
                </a:cxn>
                <a:cxn ang="16200000">
                  <a:pos x="wd2" y="hd2"/>
                </a:cxn>
              </a:cxnLst>
              <a:rect l="0" t="0" r="r" b="b"/>
              <a:pathLst>
                <a:path w="15661" h="21600" extrusionOk="0">
                  <a:moveTo>
                    <a:pt x="15661" y="0"/>
                  </a:moveTo>
                  <a:cubicBezTo>
                    <a:pt x="2220" y="3840"/>
                    <a:pt x="-5939" y="15615"/>
                    <a:pt x="5288"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51" name="Freeform 15"/>
            <p:cNvSpPr/>
            <p:nvPr/>
          </p:nvSpPr>
          <p:spPr>
            <a:xfrm>
              <a:off x="10798175" y="5518150"/>
              <a:ext cx="1363663" cy="13255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01" y="14942"/>
                    <a:pt x="14902" y="7742"/>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52" name="Freeform 16"/>
            <p:cNvSpPr/>
            <p:nvPr/>
          </p:nvSpPr>
          <p:spPr>
            <a:xfrm>
              <a:off x="1748561" y="0"/>
              <a:ext cx="2366240" cy="6843713"/>
            </a:xfrm>
            <a:custGeom>
              <a:avLst/>
              <a:gdLst/>
              <a:ahLst/>
              <a:cxnLst>
                <a:cxn ang="0">
                  <a:pos x="wd2" y="hd2"/>
                </a:cxn>
                <a:cxn ang="5400000">
                  <a:pos x="wd2" y="hd2"/>
                </a:cxn>
                <a:cxn ang="10800000">
                  <a:pos x="wd2" y="hd2"/>
                </a:cxn>
                <a:cxn ang="16200000">
                  <a:pos x="wd2" y="hd2"/>
                </a:cxn>
              </a:cxnLst>
              <a:rect l="0" t="0" r="r" b="b"/>
              <a:pathLst>
                <a:path w="15821" h="21600" extrusionOk="0">
                  <a:moveTo>
                    <a:pt x="15821" y="0"/>
                  </a:moveTo>
                  <a:cubicBezTo>
                    <a:pt x="2385" y="3975"/>
                    <a:pt x="-5779" y="15390"/>
                    <a:pt x="4926"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53" name="Freeform 17"/>
            <p:cNvSpPr/>
            <p:nvPr/>
          </p:nvSpPr>
          <p:spPr>
            <a:xfrm>
              <a:off x="10974387" y="5694363"/>
              <a:ext cx="1187451" cy="11493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03" y="14817"/>
                    <a:pt x="14861" y="7587"/>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54" name="Freeform 18"/>
            <p:cNvSpPr/>
            <p:nvPr/>
          </p:nvSpPr>
          <p:spPr>
            <a:xfrm>
              <a:off x="1445051" y="0"/>
              <a:ext cx="2455437" cy="6843713"/>
            </a:xfrm>
            <a:custGeom>
              <a:avLst/>
              <a:gdLst/>
              <a:ahLst/>
              <a:cxnLst>
                <a:cxn ang="0">
                  <a:pos x="wd2" y="hd2"/>
                </a:cxn>
                <a:cxn ang="5400000">
                  <a:pos x="wd2" y="hd2"/>
                </a:cxn>
                <a:cxn ang="10800000">
                  <a:pos x="wd2" y="hd2"/>
                </a:cxn>
                <a:cxn ang="16200000">
                  <a:pos x="wd2" y="hd2"/>
                </a:cxn>
              </a:cxnLst>
              <a:rect l="0" t="0" r="r" b="b"/>
              <a:pathLst>
                <a:path w="15503" h="21600" extrusionOk="0">
                  <a:moveTo>
                    <a:pt x="15503" y="0"/>
                  </a:moveTo>
                  <a:cubicBezTo>
                    <a:pt x="3383" y="4230"/>
                    <a:pt x="-6097" y="15270"/>
                    <a:pt x="4763"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55" name="Freeform 19"/>
            <p:cNvSpPr/>
            <p:nvPr/>
          </p:nvSpPr>
          <p:spPr>
            <a:xfrm>
              <a:off x="11282362" y="6049963"/>
              <a:ext cx="879476" cy="7937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356" y="14745"/>
                    <a:pt x="14595" y="7502"/>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56" name="Freeform 20"/>
            <p:cNvSpPr/>
            <p:nvPr/>
          </p:nvSpPr>
          <p:spPr>
            <a:xfrm>
              <a:off x="1106121" y="0"/>
              <a:ext cx="2205404" cy="6843713"/>
            </a:xfrm>
            <a:custGeom>
              <a:avLst/>
              <a:gdLst/>
              <a:ahLst/>
              <a:cxnLst>
                <a:cxn ang="0">
                  <a:pos x="wd2" y="hd2"/>
                </a:cxn>
                <a:cxn ang="5400000">
                  <a:pos x="wd2" y="hd2"/>
                </a:cxn>
                <a:cxn ang="10800000">
                  <a:pos x="wd2" y="hd2"/>
                </a:cxn>
                <a:cxn ang="16200000">
                  <a:pos x="wd2" y="hd2"/>
                </a:cxn>
              </a:cxnLst>
              <a:rect l="0" t="0" r="r" b="b"/>
              <a:pathLst>
                <a:path w="17528" h="21600" extrusionOk="0">
                  <a:moveTo>
                    <a:pt x="17528" y="0"/>
                  </a:moveTo>
                  <a:cubicBezTo>
                    <a:pt x="3971" y="4800"/>
                    <a:pt x="-4072" y="14685"/>
                    <a:pt x="2121" y="21600"/>
                  </a:cubicBezTo>
                </a:path>
              </a:pathLst>
            </a:custGeom>
            <a:noFill/>
            <a:ln w="12700" cap="flat">
              <a:solidFill>
                <a:srgbClr val="000000">
                  <a:alpha val="20000"/>
                </a:srgbClr>
              </a:solidFill>
              <a:prstDash val="dashDot"/>
              <a:miter lim="800000"/>
            </a:ln>
            <a:effectLst/>
          </p:spPr>
          <p:txBody>
            <a:bodyPr wrap="square" lIns="45719" tIns="45719" rIns="45719" bIns="45719" numCol="1" anchor="t">
              <a:noAutofit/>
            </a:bodyPr>
            <a:lstStyle/>
            <a:p>
              <a:endParaRPr/>
            </a:p>
          </p:txBody>
        </p:sp>
        <p:sp>
          <p:nvSpPr>
            <p:cNvPr id="157" name="Freeform 21"/>
            <p:cNvSpPr/>
            <p:nvPr/>
          </p:nvSpPr>
          <p:spPr>
            <a:xfrm>
              <a:off x="840192" y="0"/>
              <a:ext cx="2361797" cy="6843713"/>
            </a:xfrm>
            <a:custGeom>
              <a:avLst/>
              <a:gdLst/>
              <a:ahLst/>
              <a:cxnLst>
                <a:cxn ang="0">
                  <a:pos x="wd2" y="hd2"/>
                </a:cxn>
                <a:cxn ang="5400000">
                  <a:pos x="wd2" y="hd2"/>
                </a:cxn>
                <a:cxn ang="10800000">
                  <a:pos x="wd2" y="hd2"/>
                </a:cxn>
                <a:cxn ang="16200000">
                  <a:pos x="wd2" y="hd2"/>
                </a:cxn>
              </a:cxnLst>
              <a:rect l="0" t="0" r="r" b="b"/>
              <a:pathLst>
                <a:path w="17324" h="21600" extrusionOk="0">
                  <a:moveTo>
                    <a:pt x="17324" y="0"/>
                  </a:moveTo>
                  <a:cubicBezTo>
                    <a:pt x="4364" y="4875"/>
                    <a:pt x="-4276" y="14400"/>
                    <a:pt x="2204" y="21600"/>
                  </a:cubicBezTo>
                </a:path>
              </a:pathLst>
            </a:custGeom>
            <a:noFill/>
            <a:ln w="9525" cap="flat">
              <a:solidFill>
                <a:srgbClr val="000000">
                  <a:alpha val="20000"/>
                </a:srgbClr>
              </a:solidFill>
              <a:prstDash val="lgDash"/>
              <a:miter lim="800000"/>
            </a:ln>
            <a:effectLst/>
          </p:spPr>
          <p:txBody>
            <a:bodyPr wrap="square" lIns="45719" tIns="45719" rIns="45719" bIns="45719" numCol="1" anchor="t">
              <a:noAutofit/>
            </a:bodyPr>
            <a:lstStyle/>
            <a:p>
              <a:endParaRPr/>
            </a:p>
          </p:txBody>
        </p:sp>
        <p:sp>
          <p:nvSpPr>
            <p:cNvPr id="158" name="Freeform 22"/>
            <p:cNvSpPr/>
            <p:nvPr/>
          </p:nvSpPr>
          <p:spPr>
            <a:xfrm>
              <a:off x="19004" y="0"/>
              <a:ext cx="1962195" cy="6843713"/>
            </a:xfrm>
            <a:custGeom>
              <a:avLst/>
              <a:gdLst/>
              <a:ahLst/>
              <a:cxnLst>
                <a:cxn ang="0">
                  <a:pos x="wd2" y="hd2"/>
                </a:cxn>
                <a:cxn ang="5400000">
                  <a:pos x="wd2" y="hd2"/>
                </a:cxn>
                <a:cxn ang="10800000">
                  <a:pos x="wd2" y="hd2"/>
                </a:cxn>
                <a:cxn ang="16200000">
                  <a:pos x="wd2" y="hd2"/>
                </a:cxn>
              </a:cxnLst>
              <a:rect l="0" t="0" r="r" b="b"/>
              <a:pathLst>
                <a:path w="17634" h="21600" extrusionOk="0">
                  <a:moveTo>
                    <a:pt x="17634" y="0"/>
                  </a:moveTo>
                  <a:cubicBezTo>
                    <a:pt x="687" y="5340"/>
                    <a:pt x="-3966" y="14145"/>
                    <a:pt x="3334"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59" name="Freeform 23"/>
            <p:cNvSpPr/>
            <p:nvPr/>
          </p:nvSpPr>
          <p:spPr>
            <a:xfrm>
              <a:off x="9525" y="9524"/>
              <a:ext cx="1771651" cy="319881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0134" y="5873"/>
                    <a:pt x="2953" y="13127"/>
                    <a:pt x="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60" name="Freeform 24"/>
            <p:cNvSpPr/>
            <p:nvPr/>
          </p:nvSpPr>
          <p:spPr>
            <a:xfrm>
              <a:off x="0" y="6016625"/>
              <a:ext cx="214313" cy="8270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280" y="7324"/>
                    <a:pt x="12480" y="14648"/>
                    <a:pt x="2160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61" name="Freeform 25"/>
            <p:cNvSpPr/>
            <p:nvPr/>
          </p:nvSpPr>
          <p:spPr>
            <a:xfrm>
              <a:off x="9525" y="0"/>
              <a:ext cx="1562101" cy="222885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2409" y="6125"/>
                    <a:pt x="4530" y="13264"/>
                    <a:pt x="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grpSp>
      <p:grpSp>
        <p:nvGrpSpPr>
          <p:cNvPr id="166" name="Group 58"/>
          <p:cNvGrpSpPr/>
          <p:nvPr/>
        </p:nvGrpSpPr>
        <p:grpSpPr>
          <a:xfrm>
            <a:off x="800143" y="1699589"/>
            <a:ext cx="3674478" cy="3470422"/>
            <a:chOff x="0" y="0"/>
            <a:chExt cx="3674476" cy="3470420"/>
          </a:xfrm>
        </p:grpSpPr>
        <p:sp>
          <p:nvSpPr>
            <p:cNvPr id="163" name="Rectangle 59"/>
            <p:cNvSpPr/>
            <p:nvPr/>
          </p:nvSpPr>
          <p:spPr>
            <a:xfrm>
              <a:off x="-1" y="0"/>
              <a:ext cx="3674478" cy="502921"/>
            </a:xfrm>
            <a:prstGeom prst="rect">
              <a:avLst/>
            </a:prstGeom>
            <a:solidFill>
              <a:schemeClr val="accent1"/>
            </a:solidFill>
            <a:ln w="12700" cap="flat">
              <a:noFill/>
              <a:miter lim="400000"/>
            </a:ln>
            <a:effectLst/>
          </p:spPr>
          <p:txBody>
            <a:bodyPr wrap="square" lIns="45719" tIns="45719" rIns="45719" bIns="45719" numCol="1" anchor="t">
              <a:noAutofit/>
            </a:bodyPr>
            <a:lstStyle/>
            <a:p>
              <a:endParaRPr/>
            </a:p>
          </p:txBody>
        </p:sp>
        <p:sp>
          <p:nvSpPr>
            <p:cNvPr id="164" name="Isosceles Triangle 22"/>
            <p:cNvSpPr/>
            <p:nvPr/>
          </p:nvSpPr>
          <p:spPr>
            <a:xfrm rot="10800000">
              <a:off x="1682341" y="3198017"/>
              <a:ext cx="315988" cy="272404"/>
            </a:xfrm>
            <a:prstGeom prst="triangle">
              <a:avLst/>
            </a:prstGeom>
            <a:solidFill>
              <a:schemeClr val="accent1"/>
            </a:solidFill>
            <a:ln w="12700" cap="flat">
              <a:noFill/>
              <a:miter lim="400000"/>
            </a:ln>
            <a:effectLst/>
          </p:spPr>
          <p:txBody>
            <a:bodyPr wrap="square" lIns="45719" tIns="45719" rIns="45719" bIns="45719" numCol="1" anchor="t">
              <a:noAutofit/>
            </a:bodyPr>
            <a:lstStyle/>
            <a:p>
              <a:endParaRPr/>
            </a:p>
          </p:txBody>
        </p:sp>
        <p:sp>
          <p:nvSpPr>
            <p:cNvPr id="165" name="Rectangle 61"/>
            <p:cNvSpPr/>
            <p:nvPr/>
          </p:nvSpPr>
          <p:spPr>
            <a:xfrm>
              <a:off x="6191" y="576072"/>
              <a:ext cx="3668286" cy="2624328"/>
            </a:xfrm>
            <a:prstGeom prst="rect">
              <a:avLst/>
            </a:prstGeom>
            <a:solidFill>
              <a:schemeClr val="accent1"/>
            </a:solidFill>
            <a:ln w="12700" cap="flat">
              <a:noFill/>
              <a:miter lim="400000"/>
            </a:ln>
            <a:effectLst/>
          </p:spPr>
          <p:txBody>
            <a:bodyPr wrap="square" lIns="45719" tIns="45719" rIns="45719" bIns="45719" numCol="1" anchor="t">
              <a:noAutofit/>
            </a:bodyPr>
            <a:lstStyle/>
            <a:p>
              <a:endParaRPr/>
            </a:p>
          </p:txBody>
        </p:sp>
      </p:grpSp>
      <p:sp>
        <p:nvSpPr>
          <p:cNvPr id="167" name="Title Text"/>
          <p:cNvSpPr txBox="1">
            <a:spLocks noGrp="1"/>
          </p:cNvSpPr>
          <p:nvPr>
            <p:ph type="title"/>
          </p:nvPr>
        </p:nvSpPr>
        <p:spPr>
          <a:xfrm>
            <a:off x="889000" y="2339669"/>
            <a:ext cx="3500829" cy="2470065"/>
          </a:xfrm>
          <a:prstGeom prst="rect">
            <a:avLst/>
          </a:prstGeom>
        </p:spPr>
        <p:txBody>
          <a:bodyPr lIns="91439" tIns="91439" rIns="91439" bIns="91439"/>
          <a:lstStyle>
            <a:lvl1pPr>
              <a:defRPr>
                <a:solidFill>
                  <a:srgbClr val="FFFEFF"/>
                </a:solidFill>
                <a:latin typeface="+mj-lt"/>
                <a:ea typeface="+mj-ea"/>
                <a:cs typeface="+mj-cs"/>
                <a:sym typeface="Helvetica"/>
              </a:defRPr>
            </a:lvl1pPr>
          </a:lstStyle>
          <a:p>
            <a:r>
              <a:t>Title Text</a:t>
            </a:r>
          </a:p>
        </p:txBody>
      </p:sp>
      <p:sp>
        <p:nvSpPr>
          <p:cNvPr id="168" name="Body Level One…"/>
          <p:cNvSpPr txBox="1">
            <a:spLocks noGrp="1"/>
          </p:cNvSpPr>
          <p:nvPr>
            <p:ph type="body" sz="quarter" idx="1"/>
          </p:nvPr>
        </p:nvSpPr>
        <p:spPr>
          <a:xfrm>
            <a:off x="5120878" y="803187"/>
            <a:ext cx="6269592" cy="2382652"/>
          </a:xfrm>
          <a:prstGeom prst="rect">
            <a:avLst/>
          </a:prstGeom>
        </p:spPr>
        <p:txBody>
          <a:bodyPr/>
          <a:lstStyle>
            <a:lvl1pPr>
              <a:defRPr>
                <a:latin typeface="+mj-lt"/>
                <a:ea typeface="+mj-ea"/>
                <a:cs typeface="+mj-cs"/>
                <a:sym typeface="Helvetica"/>
              </a:defRPr>
            </a:lvl1pPr>
            <a:lvl2pPr>
              <a:defRPr>
                <a:latin typeface="+mj-lt"/>
                <a:ea typeface="+mj-ea"/>
                <a:cs typeface="+mj-cs"/>
                <a:sym typeface="Helvetica"/>
              </a:defRPr>
            </a:lvl2pPr>
            <a:lvl3pPr>
              <a:defRPr>
                <a:latin typeface="+mj-lt"/>
                <a:ea typeface="+mj-ea"/>
                <a:cs typeface="+mj-cs"/>
                <a:sym typeface="Helvetica"/>
              </a:defRPr>
            </a:lvl3pPr>
            <a:lvl4pPr>
              <a:defRPr>
                <a:latin typeface="+mj-lt"/>
                <a:ea typeface="+mj-ea"/>
                <a:cs typeface="+mj-cs"/>
                <a:sym typeface="Helvetica"/>
              </a:defRPr>
            </a:lvl4pPr>
            <a:lvl5pPr>
              <a:defRPr>
                <a:latin typeface="+mj-lt"/>
                <a:ea typeface="+mj-ea"/>
                <a:cs typeface="+mj-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169" name="01"/>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grpSp>
        <p:nvGrpSpPr>
          <p:cNvPr id="197" name="Group 38"/>
          <p:cNvGrpSpPr/>
          <p:nvPr/>
        </p:nvGrpSpPr>
        <p:grpSpPr>
          <a:xfrm>
            <a:off x="4762" y="0"/>
            <a:ext cx="12161840" cy="6853239"/>
            <a:chOff x="0" y="0"/>
            <a:chExt cx="12161838" cy="6853238"/>
          </a:xfrm>
        </p:grpSpPr>
        <p:sp>
          <p:nvSpPr>
            <p:cNvPr id="176" name="Freeform 5"/>
            <p:cNvSpPr/>
            <p:nvPr/>
          </p:nvSpPr>
          <p:spPr>
            <a:xfrm>
              <a:off x="2406230" y="0"/>
              <a:ext cx="2757909" cy="6843713"/>
            </a:xfrm>
            <a:custGeom>
              <a:avLst/>
              <a:gdLst/>
              <a:ahLst/>
              <a:cxnLst>
                <a:cxn ang="0">
                  <a:pos x="wd2" y="hd2"/>
                </a:cxn>
                <a:cxn ang="5400000">
                  <a:pos x="wd2" y="hd2"/>
                </a:cxn>
                <a:cxn ang="10800000">
                  <a:pos x="wd2" y="hd2"/>
                </a:cxn>
                <a:cxn ang="16200000">
                  <a:pos x="wd2" y="hd2"/>
                </a:cxn>
              </a:cxnLst>
              <a:rect l="0" t="0" r="r" b="b"/>
              <a:pathLst>
                <a:path w="15423" h="21600" extrusionOk="0">
                  <a:moveTo>
                    <a:pt x="15423" y="0"/>
                  </a:moveTo>
                  <a:cubicBezTo>
                    <a:pt x="2617" y="3315"/>
                    <a:pt x="-6177" y="15585"/>
                    <a:pt x="538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77" name="Freeform 6"/>
            <p:cNvSpPr/>
            <p:nvPr/>
          </p:nvSpPr>
          <p:spPr>
            <a:xfrm>
              <a:off x="10621962" y="9525"/>
              <a:ext cx="1539876" cy="55562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867" y="11815"/>
                    <a:pt x="7133" y="5169"/>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78" name="Freeform 7"/>
            <p:cNvSpPr/>
            <p:nvPr/>
          </p:nvSpPr>
          <p:spPr>
            <a:xfrm>
              <a:off x="10242550" y="5013325"/>
              <a:ext cx="1919289" cy="183038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806" y="15260"/>
                    <a:pt x="15238" y="7967"/>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79" name="Freeform 8"/>
            <p:cNvSpPr/>
            <p:nvPr/>
          </p:nvSpPr>
          <p:spPr>
            <a:xfrm>
              <a:off x="2159639" y="0"/>
              <a:ext cx="2633024" cy="6843713"/>
            </a:xfrm>
            <a:custGeom>
              <a:avLst/>
              <a:gdLst/>
              <a:ahLst/>
              <a:cxnLst>
                <a:cxn ang="0">
                  <a:pos x="wd2" y="hd2"/>
                </a:cxn>
                <a:cxn ang="5400000">
                  <a:pos x="wd2" y="hd2"/>
                </a:cxn>
                <a:cxn ang="10800000">
                  <a:pos x="wd2" y="hd2"/>
                </a:cxn>
                <a:cxn ang="16200000">
                  <a:pos x="wd2" y="hd2"/>
                </a:cxn>
              </a:cxnLst>
              <a:rect l="0" t="0" r="r" b="b"/>
              <a:pathLst>
                <a:path w="15469" h="21600" extrusionOk="0">
                  <a:moveTo>
                    <a:pt x="15469" y="0"/>
                  </a:moveTo>
                  <a:cubicBezTo>
                    <a:pt x="2576" y="3600"/>
                    <a:pt x="-6131" y="15510"/>
                    <a:pt x="5339" y="2160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180" name="Freeform 9"/>
            <p:cNvSpPr/>
            <p:nvPr/>
          </p:nvSpPr>
          <p:spPr>
            <a:xfrm>
              <a:off x="11198225" y="9525"/>
              <a:ext cx="963613" cy="36671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684" y="12904"/>
                    <a:pt x="7235" y="5891"/>
                    <a:pt x="0" y="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181" name="Freeform 10"/>
            <p:cNvSpPr/>
            <p:nvPr/>
          </p:nvSpPr>
          <p:spPr>
            <a:xfrm>
              <a:off x="10490200" y="5275263"/>
              <a:ext cx="1666875" cy="157797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92" y="15094"/>
                    <a:pt x="15077" y="7872"/>
                    <a:pt x="21600" y="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182" name="Freeform 11"/>
            <p:cNvSpPr/>
            <p:nvPr/>
          </p:nvSpPr>
          <p:spPr>
            <a:xfrm>
              <a:off x="2023292" y="0"/>
              <a:ext cx="2594747" cy="6843713"/>
            </a:xfrm>
            <a:custGeom>
              <a:avLst/>
              <a:gdLst/>
              <a:ahLst/>
              <a:cxnLst>
                <a:cxn ang="0">
                  <a:pos x="wd2" y="hd2"/>
                </a:cxn>
                <a:cxn ang="5400000">
                  <a:pos x="wd2" y="hd2"/>
                </a:cxn>
                <a:cxn ang="10800000">
                  <a:pos x="wd2" y="hd2"/>
                </a:cxn>
                <a:cxn ang="16200000">
                  <a:pos x="wd2" y="hd2"/>
                </a:cxn>
              </a:cxnLst>
              <a:rect l="0" t="0" r="r" b="b"/>
              <a:pathLst>
                <a:path w="15478" h="21600" extrusionOk="0">
                  <a:moveTo>
                    <a:pt x="15478" y="0"/>
                  </a:moveTo>
                  <a:cubicBezTo>
                    <a:pt x="2609" y="3675"/>
                    <a:pt x="-6122" y="15495"/>
                    <a:pt x="5302"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83" name="Freeform 12"/>
            <p:cNvSpPr/>
            <p:nvPr/>
          </p:nvSpPr>
          <p:spPr>
            <a:xfrm>
              <a:off x="11496675" y="9525"/>
              <a:ext cx="665163" cy="25717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657" y="13600"/>
                    <a:pt x="7406" y="6400"/>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84" name="Freeform 13"/>
            <p:cNvSpPr/>
            <p:nvPr/>
          </p:nvSpPr>
          <p:spPr>
            <a:xfrm>
              <a:off x="10636250" y="5408613"/>
              <a:ext cx="1525588" cy="14351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71" y="15020"/>
                    <a:pt x="15006" y="7796"/>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85" name="Freeform 14"/>
            <p:cNvSpPr/>
            <p:nvPr/>
          </p:nvSpPr>
          <p:spPr>
            <a:xfrm>
              <a:off x="1889106" y="0"/>
              <a:ext cx="2352695" cy="6843713"/>
            </a:xfrm>
            <a:custGeom>
              <a:avLst/>
              <a:gdLst/>
              <a:ahLst/>
              <a:cxnLst>
                <a:cxn ang="0">
                  <a:pos x="wd2" y="hd2"/>
                </a:cxn>
                <a:cxn ang="5400000">
                  <a:pos x="wd2" y="hd2"/>
                </a:cxn>
                <a:cxn ang="10800000">
                  <a:pos x="wd2" y="hd2"/>
                </a:cxn>
                <a:cxn ang="16200000">
                  <a:pos x="wd2" y="hd2"/>
                </a:cxn>
              </a:cxnLst>
              <a:rect l="0" t="0" r="r" b="b"/>
              <a:pathLst>
                <a:path w="15661" h="21600" extrusionOk="0">
                  <a:moveTo>
                    <a:pt x="15661" y="0"/>
                  </a:moveTo>
                  <a:cubicBezTo>
                    <a:pt x="2220" y="3840"/>
                    <a:pt x="-5939" y="15615"/>
                    <a:pt x="5288"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86" name="Freeform 15"/>
            <p:cNvSpPr/>
            <p:nvPr/>
          </p:nvSpPr>
          <p:spPr>
            <a:xfrm>
              <a:off x="10798175" y="5518150"/>
              <a:ext cx="1363663" cy="13255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01" y="14942"/>
                    <a:pt x="14902" y="7742"/>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87" name="Freeform 16"/>
            <p:cNvSpPr/>
            <p:nvPr/>
          </p:nvSpPr>
          <p:spPr>
            <a:xfrm>
              <a:off x="1748561" y="0"/>
              <a:ext cx="2366240" cy="6843713"/>
            </a:xfrm>
            <a:custGeom>
              <a:avLst/>
              <a:gdLst/>
              <a:ahLst/>
              <a:cxnLst>
                <a:cxn ang="0">
                  <a:pos x="wd2" y="hd2"/>
                </a:cxn>
                <a:cxn ang="5400000">
                  <a:pos x="wd2" y="hd2"/>
                </a:cxn>
                <a:cxn ang="10800000">
                  <a:pos x="wd2" y="hd2"/>
                </a:cxn>
                <a:cxn ang="16200000">
                  <a:pos x="wd2" y="hd2"/>
                </a:cxn>
              </a:cxnLst>
              <a:rect l="0" t="0" r="r" b="b"/>
              <a:pathLst>
                <a:path w="15821" h="21600" extrusionOk="0">
                  <a:moveTo>
                    <a:pt x="15821" y="0"/>
                  </a:moveTo>
                  <a:cubicBezTo>
                    <a:pt x="2385" y="3975"/>
                    <a:pt x="-5779" y="15390"/>
                    <a:pt x="4926"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88" name="Freeform 17"/>
            <p:cNvSpPr/>
            <p:nvPr/>
          </p:nvSpPr>
          <p:spPr>
            <a:xfrm>
              <a:off x="10974387" y="5694363"/>
              <a:ext cx="1187451" cy="11493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03" y="14817"/>
                    <a:pt x="14861" y="7587"/>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89" name="Freeform 18"/>
            <p:cNvSpPr/>
            <p:nvPr/>
          </p:nvSpPr>
          <p:spPr>
            <a:xfrm>
              <a:off x="1445051" y="0"/>
              <a:ext cx="2455437" cy="6843713"/>
            </a:xfrm>
            <a:custGeom>
              <a:avLst/>
              <a:gdLst/>
              <a:ahLst/>
              <a:cxnLst>
                <a:cxn ang="0">
                  <a:pos x="wd2" y="hd2"/>
                </a:cxn>
                <a:cxn ang="5400000">
                  <a:pos x="wd2" y="hd2"/>
                </a:cxn>
                <a:cxn ang="10800000">
                  <a:pos x="wd2" y="hd2"/>
                </a:cxn>
                <a:cxn ang="16200000">
                  <a:pos x="wd2" y="hd2"/>
                </a:cxn>
              </a:cxnLst>
              <a:rect l="0" t="0" r="r" b="b"/>
              <a:pathLst>
                <a:path w="15503" h="21600" extrusionOk="0">
                  <a:moveTo>
                    <a:pt x="15503" y="0"/>
                  </a:moveTo>
                  <a:cubicBezTo>
                    <a:pt x="3383" y="4230"/>
                    <a:pt x="-6097" y="15270"/>
                    <a:pt x="4763"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90" name="Freeform 19"/>
            <p:cNvSpPr/>
            <p:nvPr/>
          </p:nvSpPr>
          <p:spPr>
            <a:xfrm>
              <a:off x="11282362" y="6049963"/>
              <a:ext cx="879476" cy="7937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356" y="14745"/>
                    <a:pt x="14595" y="7502"/>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91" name="Freeform 20"/>
            <p:cNvSpPr/>
            <p:nvPr/>
          </p:nvSpPr>
          <p:spPr>
            <a:xfrm>
              <a:off x="1106121" y="0"/>
              <a:ext cx="2205404" cy="6843713"/>
            </a:xfrm>
            <a:custGeom>
              <a:avLst/>
              <a:gdLst/>
              <a:ahLst/>
              <a:cxnLst>
                <a:cxn ang="0">
                  <a:pos x="wd2" y="hd2"/>
                </a:cxn>
                <a:cxn ang="5400000">
                  <a:pos x="wd2" y="hd2"/>
                </a:cxn>
                <a:cxn ang="10800000">
                  <a:pos x="wd2" y="hd2"/>
                </a:cxn>
                <a:cxn ang="16200000">
                  <a:pos x="wd2" y="hd2"/>
                </a:cxn>
              </a:cxnLst>
              <a:rect l="0" t="0" r="r" b="b"/>
              <a:pathLst>
                <a:path w="17528" h="21600" extrusionOk="0">
                  <a:moveTo>
                    <a:pt x="17528" y="0"/>
                  </a:moveTo>
                  <a:cubicBezTo>
                    <a:pt x="3971" y="4800"/>
                    <a:pt x="-4072" y="14685"/>
                    <a:pt x="2121" y="21600"/>
                  </a:cubicBezTo>
                </a:path>
              </a:pathLst>
            </a:custGeom>
            <a:noFill/>
            <a:ln w="12700" cap="flat">
              <a:solidFill>
                <a:srgbClr val="000000">
                  <a:alpha val="20000"/>
                </a:srgbClr>
              </a:solidFill>
              <a:prstDash val="dashDot"/>
              <a:miter lim="800000"/>
            </a:ln>
            <a:effectLst/>
          </p:spPr>
          <p:txBody>
            <a:bodyPr wrap="square" lIns="45719" tIns="45719" rIns="45719" bIns="45719" numCol="1" anchor="t">
              <a:noAutofit/>
            </a:bodyPr>
            <a:lstStyle/>
            <a:p>
              <a:endParaRPr/>
            </a:p>
          </p:txBody>
        </p:sp>
        <p:sp>
          <p:nvSpPr>
            <p:cNvPr id="192" name="Freeform 21"/>
            <p:cNvSpPr/>
            <p:nvPr/>
          </p:nvSpPr>
          <p:spPr>
            <a:xfrm>
              <a:off x="840192" y="0"/>
              <a:ext cx="2361797" cy="6843713"/>
            </a:xfrm>
            <a:custGeom>
              <a:avLst/>
              <a:gdLst/>
              <a:ahLst/>
              <a:cxnLst>
                <a:cxn ang="0">
                  <a:pos x="wd2" y="hd2"/>
                </a:cxn>
                <a:cxn ang="5400000">
                  <a:pos x="wd2" y="hd2"/>
                </a:cxn>
                <a:cxn ang="10800000">
                  <a:pos x="wd2" y="hd2"/>
                </a:cxn>
                <a:cxn ang="16200000">
                  <a:pos x="wd2" y="hd2"/>
                </a:cxn>
              </a:cxnLst>
              <a:rect l="0" t="0" r="r" b="b"/>
              <a:pathLst>
                <a:path w="17324" h="21600" extrusionOk="0">
                  <a:moveTo>
                    <a:pt x="17324" y="0"/>
                  </a:moveTo>
                  <a:cubicBezTo>
                    <a:pt x="4364" y="4875"/>
                    <a:pt x="-4276" y="14400"/>
                    <a:pt x="2204" y="21600"/>
                  </a:cubicBezTo>
                </a:path>
              </a:pathLst>
            </a:custGeom>
            <a:noFill/>
            <a:ln w="9525" cap="flat">
              <a:solidFill>
                <a:srgbClr val="000000">
                  <a:alpha val="20000"/>
                </a:srgbClr>
              </a:solidFill>
              <a:prstDash val="lgDash"/>
              <a:miter lim="800000"/>
            </a:ln>
            <a:effectLst/>
          </p:spPr>
          <p:txBody>
            <a:bodyPr wrap="square" lIns="45719" tIns="45719" rIns="45719" bIns="45719" numCol="1" anchor="t">
              <a:noAutofit/>
            </a:bodyPr>
            <a:lstStyle/>
            <a:p>
              <a:endParaRPr/>
            </a:p>
          </p:txBody>
        </p:sp>
        <p:sp>
          <p:nvSpPr>
            <p:cNvPr id="193" name="Freeform 22"/>
            <p:cNvSpPr/>
            <p:nvPr/>
          </p:nvSpPr>
          <p:spPr>
            <a:xfrm>
              <a:off x="19004" y="0"/>
              <a:ext cx="1962195" cy="6843713"/>
            </a:xfrm>
            <a:custGeom>
              <a:avLst/>
              <a:gdLst/>
              <a:ahLst/>
              <a:cxnLst>
                <a:cxn ang="0">
                  <a:pos x="wd2" y="hd2"/>
                </a:cxn>
                <a:cxn ang="5400000">
                  <a:pos x="wd2" y="hd2"/>
                </a:cxn>
                <a:cxn ang="10800000">
                  <a:pos x="wd2" y="hd2"/>
                </a:cxn>
                <a:cxn ang="16200000">
                  <a:pos x="wd2" y="hd2"/>
                </a:cxn>
              </a:cxnLst>
              <a:rect l="0" t="0" r="r" b="b"/>
              <a:pathLst>
                <a:path w="17634" h="21600" extrusionOk="0">
                  <a:moveTo>
                    <a:pt x="17634" y="0"/>
                  </a:moveTo>
                  <a:cubicBezTo>
                    <a:pt x="687" y="5340"/>
                    <a:pt x="-3966" y="14145"/>
                    <a:pt x="3334"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94" name="Freeform 23"/>
            <p:cNvSpPr/>
            <p:nvPr/>
          </p:nvSpPr>
          <p:spPr>
            <a:xfrm>
              <a:off x="9525" y="9524"/>
              <a:ext cx="1771651" cy="319881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0134" y="5873"/>
                    <a:pt x="2953" y="13127"/>
                    <a:pt x="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95" name="Freeform 24"/>
            <p:cNvSpPr/>
            <p:nvPr/>
          </p:nvSpPr>
          <p:spPr>
            <a:xfrm>
              <a:off x="0" y="6016625"/>
              <a:ext cx="214313" cy="8270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280" y="7324"/>
                    <a:pt x="12480" y="14648"/>
                    <a:pt x="2160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196" name="Freeform 25"/>
            <p:cNvSpPr/>
            <p:nvPr/>
          </p:nvSpPr>
          <p:spPr>
            <a:xfrm>
              <a:off x="9525" y="0"/>
              <a:ext cx="1562101" cy="222885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2409" y="6125"/>
                    <a:pt x="4530" y="13264"/>
                    <a:pt x="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grpSp>
      <p:grpSp>
        <p:nvGrpSpPr>
          <p:cNvPr id="201" name="Group 60"/>
          <p:cNvGrpSpPr/>
          <p:nvPr/>
        </p:nvGrpSpPr>
        <p:grpSpPr>
          <a:xfrm>
            <a:off x="800143" y="1699589"/>
            <a:ext cx="3674478" cy="3470422"/>
            <a:chOff x="0" y="0"/>
            <a:chExt cx="3674476" cy="3470420"/>
          </a:xfrm>
        </p:grpSpPr>
        <p:sp>
          <p:nvSpPr>
            <p:cNvPr id="198" name="Rectangle 61"/>
            <p:cNvSpPr/>
            <p:nvPr/>
          </p:nvSpPr>
          <p:spPr>
            <a:xfrm>
              <a:off x="-1" y="0"/>
              <a:ext cx="3674478" cy="502921"/>
            </a:xfrm>
            <a:prstGeom prst="rect">
              <a:avLst/>
            </a:prstGeom>
            <a:solidFill>
              <a:schemeClr val="accent1"/>
            </a:solidFill>
            <a:ln w="12700" cap="flat">
              <a:noFill/>
              <a:miter lim="400000"/>
            </a:ln>
            <a:effectLst/>
          </p:spPr>
          <p:txBody>
            <a:bodyPr wrap="square" lIns="45719" tIns="45719" rIns="45719" bIns="45719" numCol="1" anchor="t">
              <a:noAutofit/>
            </a:bodyPr>
            <a:lstStyle/>
            <a:p>
              <a:endParaRPr/>
            </a:p>
          </p:txBody>
        </p:sp>
        <p:sp>
          <p:nvSpPr>
            <p:cNvPr id="199" name="Isosceles Triangle 22"/>
            <p:cNvSpPr/>
            <p:nvPr/>
          </p:nvSpPr>
          <p:spPr>
            <a:xfrm rot="10800000">
              <a:off x="1682341" y="3198017"/>
              <a:ext cx="315988" cy="272404"/>
            </a:xfrm>
            <a:prstGeom prst="triangle">
              <a:avLst/>
            </a:prstGeom>
            <a:solidFill>
              <a:schemeClr val="accent1"/>
            </a:solidFill>
            <a:ln w="12700" cap="flat">
              <a:noFill/>
              <a:miter lim="400000"/>
            </a:ln>
            <a:effectLst/>
          </p:spPr>
          <p:txBody>
            <a:bodyPr wrap="square" lIns="45719" tIns="45719" rIns="45719" bIns="45719" numCol="1" anchor="t">
              <a:noAutofit/>
            </a:bodyPr>
            <a:lstStyle/>
            <a:p>
              <a:endParaRPr/>
            </a:p>
          </p:txBody>
        </p:sp>
        <p:sp>
          <p:nvSpPr>
            <p:cNvPr id="200" name="Rectangle 63"/>
            <p:cNvSpPr/>
            <p:nvPr/>
          </p:nvSpPr>
          <p:spPr>
            <a:xfrm>
              <a:off x="6191" y="576072"/>
              <a:ext cx="3668286" cy="2624328"/>
            </a:xfrm>
            <a:prstGeom prst="rect">
              <a:avLst/>
            </a:prstGeom>
            <a:solidFill>
              <a:schemeClr val="accent1"/>
            </a:solidFill>
            <a:ln w="12700" cap="flat">
              <a:noFill/>
              <a:miter lim="400000"/>
            </a:ln>
            <a:effectLst/>
          </p:spPr>
          <p:txBody>
            <a:bodyPr wrap="square" lIns="45719" tIns="45719" rIns="45719" bIns="45719" numCol="1" anchor="t">
              <a:noAutofit/>
            </a:bodyPr>
            <a:lstStyle/>
            <a:p>
              <a:endParaRPr/>
            </a:p>
          </p:txBody>
        </p:sp>
      </p:grpSp>
      <p:sp>
        <p:nvSpPr>
          <p:cNvPr id="202" name="Title Text"/>
          <p:cNvSpPr txBox="1">
            <a:spLocks noGrp="1"/>
          </p:cNvSpPr>
          <p:nvPr>
            <p:ph type="title"/>
          </p:nvPr>
        </p:nvSpPr>
        <p:spPr>
          <a:xfrm>
            <a:off x="889000" y="2363915"/>
            <a:ext cx="3500830" cy="2460497"/>
          </a:xfrm>
          <a:prstGeom prst="rect">
            <a:avLst/>
          </a:prstGeom>
        </p:spPr>
        <p:txBody>
          <a:bodyPr lIns="91439" tIns="91439" rIns="91439" bIns="91439"/>
          <a:lstStyle>
            <a:lvl1pPr>
              <a:defRPr>
                <a:solidFill>
                  <a:srgbClr val="FFFEFF"/>
                </a:solidFill>
                <a:latin typeface="+mj-lt"/>
                <a:ea typeface="+mj-ea"/>
                <a:cs typeface="+mj-cs"/>
                <a:sym typeface="Helvetica"/>
              </a:defRPr>
            </a:lvl1pPr>
          </a:lstStyle>
          <a:p>
            <a:r>
              <a:t>Title Text</a:t>
            </a:r>
          </a:p>
        </p:txBody>
      </p:sp>
      <p:sp>
        <p:nvSpPr>
          <p:cNvPr id="203" name="Body Level One…"/>
          <p:cNvSpPr txBox="1">
            <a:spLocks noGrp="1"/>
          </p:cNvSpPr>
          <p:nvPr>
            <p:ph type="body" sz="quarter" idx="1"/>
          </p:nvPr>
        </p:nvSpPr>
        <p:spPr>
          <a:xfrm>
            <a:off x="5125137" y="803184"/>
            <a:ext cx="6265089" cy="685801"/>
          </a:xfrm>
          <a:prstGeom prst="rect">
            <a:avLst/>
          </a:prstGeom>
        </p:spPr>
        <p:txBody>
          <a:bodyPr anchor="ctr"/>
          <a:lstStyle>
            <a:lvl1pPr marL="0" indent="0">
              <a:lnSpc>
                <a:spcPct val="100000"/>
              </a:lnSpc>
              <a:buClrTx/>
              <a:buSzTx/>
              <a:buNone/>
              <a:defRPr sz="2200" cap="all">
                <a:solidFill>
                  <a:schemeClr val="accent1"/>
                </a:solidFill>
                <a:latin typeface="+mj-lt"/>
                <a:ea typeface="+mj-ea"/>
                <a:cs typeface="+mj-cs"/>
                <a:sym typeface="Helvetica"/>
              </a:defRPr>
            </a:lvl1pPr>
            <a:lvl2pPr marL="0" indent="457200">
              <a:lnSpc>
                <a:spcPct val="100000"/>
              </a:lnSpc>
              <a:buClrTx/>
              <a:buSzTx/>
              <a:buNone/>
              <a:defRPr sz="2200" cap="all">
                <a:solidFill>
                  <a:schemeClr val="accent1"/>
                </a:solidFill>
                <a:latin typeface="+mj-lt"/>
                <a:ea typeface="+mj-ea"/>
                <a:cs typeface="+mj-cs"/>
                <a:sym typeface="Helvetica"/>
              </a:defRPr>
            </a:lvl2pPr>
            <a:lvl3pPr marL="0" indent="914400">
              <a:lnSpc>
                <a:spcPct val="100000"/>
              </a:lnSpc>
              <a:buClrTx/>
              <a:buSzTx/>
              <a:buNone/>
              <a:defRPr sz="2200" cap="all">
                <a:solidFill>
                  <a:schemeClr val="accent1"/>
                </a:solidFill>
                <a:latin typeface="+mj-lt"/>
                <a:ea typeface="+mj-ea"/>
                <a:cs typeface="+mj-cs"/>
                <a:sym typeface="Helvetica"/>
              </a:defRPr>
            </a:lvl3pPr>
            <a:lvl4pPr marL="0" indent="1371600">
              <a:lnSpc>
                <a:spcPct val="100000"/>
              </a:lnSpc>
              <a:buClrTx/>
              <a:buSzTx/>
              <a:buNone/>
              <a:defRPr sz="2200" cap="all">
                <a:solidFill>
                  <a:schemeClr val="accent1"/>
                </a:solidFill>
                <a:latin typeface="+mj-lt"/>
                <a:ea typeface="+mj-ea"/>
                <a:cs typeface="+mj-cs"/>
                <a:sym typeface="Helvetica"/>
              </a:defRPr>
            </a:lvl4pPr>
            <a:lvl5pPr marL="0" indent="1828800">
              <a:lnSpc>
                <a:spcPct val="100000"/>
              </a:lnSpc>
              <a:buClrTx/>
              <a:buSzTx/>
              <a:buNone/>
              <a:defRPr sz="2200" cap="all">
                <a:solidFill>
                  <a:schemeClr val="accent1"/>
                </a:solidFill>
                <a:latin typeface="+mj-lt"/>
                <a:ea typeface="+mj-ea"/>
                <a:cs typeface="+mj-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204" name="Text Placeholder 4"/>
          <p:cNvSpPr>
            <a:spLocks noGrp="1"/>
          </p:cNvSpPr>
          <p:nvPr>
            <p:ph type="body" sz="quarter" idx="21"/>
          </p:nvPr>
        </p:nvSpPr>
        <p:spPr>
          <a:xfrm>
            <a:off x="5118653" y="3665887"/>
            <a:ext cx="6264415" cy="685801"/>
          </a:xfrm>
          <a:prstGeom prst="rect">
            <a:avLst/>
          </a:prstGeom>
        </p:spPr>
        <p:txBody>
          <a:bodyPr anchor="ctr"/>
          <a:lstStyle/>
          <a:p>
            <a:pPr marL="0" indent="0">
              <a:lnSpc>
                <a:spcPct val="100000"/>
              </a:lnSpc>
              <a:buClrTx/>
              <a:buSzTx/>
              <a:buNone/>
              <a:defRPr sz="2200" cap="all">
                <a:solidFill>
                  <a:schemeClr val="accent1"/>
                </a:solidFill>
                <a:latin typeface="+mj-lt"/>
                <a:ea typeface="+mj-ea"/>
                <a:cs typeface="+mj-cs"/>
                <a:sym typeface="Helvetica"/>
              </a:defRPr>
            </a:pPr>
            <a:endParaRPr/>
          </a:p>
        </p:txBody>
      </p:sp>
      <p:sp>
        <p:nvSpPr>
          <p:cNvPr id="205" name="01"/>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grpSp>
        <p:nvGrpSpPr>
          <p:cNvPr id="233" name="Group 76"/>
          <p:cNvGrpSpPr/>
          <p:nvPr/>
        </p:nvGrpSpPr>
        <p:grpSpPr>
          <a:xfrm>
            <a:off x="4762" y="0"/>
            <a:ext cx="12161840" cy="6853239"/>
            <a:chOff x="0" y="0"/>
            <a:chExt cx="12161838" cy="6853238"/>
          </a:xfrm>
        </p:grpSpPr>
        <p:sp>
          <p:nvSpPr>
            <p:cNvPr id="212" name="Freeform 5"/>
            <p:cNvSpPr/>
            <p:nvPr/>
          </p:nvSpPr>
          <p:spPr>
            <a:xfrm>
              <a:off x="2406230" y="0"/>
              <a:ext cx="2757909" cy="6843713"/>
            </a:xfrm>
            <a:custGeom>
              <a:avLst/>
              <a:gdLst/>
              <a:ahLst/>
              <a:cxnLst>
                <a:cxn ang="0">
                  <a:pos x="wd2" y="hd2"/>
                </a:cxn>
                <a:cxn ang="5400000">
                  <a:pos x="wd2" y="hd2"/>
                </a:cxn>
                <a:cxn ang="10800000">
                  <a:pos x="wd2" y="hd2"/>
                </a:cxn>
                <a:cxn ang="16200000">
                  <a:pos x="wd2" y="hd2"/>
                </a:cxn>
              </a:cxnLst>
              <a:rect l="0" t="0" r="r" b="b"/>
              <a:pathLst>
                <a:path w="15423" h="21600" extrusionOk="0">
                  <a:moveTo>
                    <a:pt x="15423" y="0"/>
                  </a:moveTo>
                  <a:cubicBezTo>
                    <a:pt x="2617" y="3315"/>
                    <a:pt x="-6177" y="15585"/>
                    <a:pt x="538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13" name="Freeform 6"/>
            <p:cNvSpPr/>
            <p:nvPr/>
          </p:nvSpPr>
          <p:spPr>
            <a:xfrm>
              <a:off x="10621962" y="9525"/>
              <a:ext cx="1539876" cy="55562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867" y="11815"/>
                    <a:pt x="7133" y="5169"/>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14" name="Freeform 7"/>
            <p:cNvSpPr/>
            <p:nvPr/>
          </p:nvSpPr>
          <p:spPr>
            <a:xfrm>
              <a:off x="10242550" y="5013325"/>
              <a:ext cx="1919289" cy="183038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806" y="15260"/>
                    <a:pt x="15238" y="7967"/>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15" name="Freeform 8"/>
            <p:cNvSpPr/>
            <p:nvPr/>
          </p:nvSpPr>
          <p:spPr>
            <a:xfrm>
              <a:off x="2159639" y="0"/>
              <a:ext cx="2633024" cy="6843713"/>
            </a:xfrm>
            <a:custGeom>
              <a:avLst/>
              <a:gdLst/>
              <a:ahLst/>
              <a:cxnLst>
                <a:cxn ang="0">
                  <a:pos x="wd2" y="hd2"/>
                </a:cxn>
                <a:cxn ang="5400000">
                  <a:pos x="wd2" y="hd2"/>
                </a:cxn>
                <a:cxn ang="10800000">
                  <a:pos x="wd2" y="hd2"/>
                </a:cxn>
                <a:cxn ang="16200000">
                  <a:pos x="wd2" y="hd2"/>
                </a:cxn>
              </a:cxnLst>
              <a:rect l="0" t="0" r="r" b="b"/>
              <a:pathLst>
                <a:path w="15469" h="21600" extrusionOk="0">
                  <a:moveTo>
                    <a:pt x="15469" y="0"/>
                  </a:moveTo>
                  <a:cubicBezTo>
                    <a:pt x="2576" y="3600"/>
                    <a:pt x="-6131" y="15510"/>
                    <a:pt x="5339" y="2160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216" name="Freeform 9"/>
            <p:cNvSpPr/>
            <p:nvPr/>
          </p:nvSpPr>
          <p:spPr>
            <a:xfrm>
              <a:off x="11198225" y="9525"/>
              <a:ext cx="963613" cy="36671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684" y="12904"/>
                    <a:pt x="7235" y="5891"/>
                    <a:pt x="0" y="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217" name="Freeform 10"/>
            <p:cNvSpPr/>
            <p:nvPr/>
          </p:nvSpPr>
          <p:spPr>
            <a:xfrm>
              <a:off x="10490200" y="5275263"/>
              <a:ext cx="1666875" cy="157797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92" y="15094"/>
                    <a:pt x="15077" y="7872"/>
                    <a:pt x="21600" y="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218" name="Freeform 11"/>
            <p:cNvSpPr/>
            <p:nvPr/>
          </p:nvSpPr>
          <p:spPr>
            <a:xfrm>
              <a:off x="2023292" y="0"/>
              <a:ext cx="2594747" cy="6843713"/>
            </a:xfrm>
            <a:custGeom>
              <a:avLst/>
              <a:gdLst/>
              <a:ahLst/>
              <a:cxnLst>
                <a:cxn ang="0">
                  <a:pos x="wd2" y="hd2"/>
                </a:cxn>
                <a:cxn ang="5400000">
                  <a:pos x="wd2" y="hd2"/>
                </a:cxn>
                <a:cxn ang="10800000">
                  <a:pos x="wd2" y="hd2"/>
                </a:cxn>
                <a:cxn ang="16200000">
                  <a:pos x="wd2" y="hd2"/>
                </a:cxn>
              </a:cxnLst>
              <a:rect l="0" t="0" r="r" b="b"/>
              <a:pathLst>
                <a:path w="15478" h="21600" extrusionOk="0">
                  <a:moveTo>
                    <a:pt x="15478" y="0"/>
                  </a:moveTo>
                  <a:cubicBezTo>
                    <a:pt x="2609" y="3675"/>
                    <a:pt x="-6122" y="15495"/>
                    <a:pt x="5302"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19" name="Freeform 12"/>
            <p:cNvSpPr/>
            <p:nvPr/>
          </p:nvSpPr>
          <p:spPr>
            <a:xfrm>
              <a:off x="11496675" y="9525"/>
              <a:ext cx="665163" cy="25717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657" y="13600"/>
                    <a:pt x="7406" y="6400"/>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20" name="Freeform 13"/>
            <p:cNvSpPr/>
            <p:nvPr/>
          </p:nvSpPr>
          <p:spPr>
            <a:xfrm>
              <a:off x="10636250" y="5408613"/>
              <a:ext cx="1525588" cy="14351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71" y="15020"/>
                    <a:pt x="15006" y="7796"/>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21" name="Freeform 14"/>
            <p:cNvSpPr/>
            <p:nvPr/>
          </p:nvSpPr>
          <p:spPr>
            <a:xfrm>
              <a:off x="1889106" y="0"/>
              <a:ext cx="2352695" cy="6843713"/>
            </a:xfrm>
            <a:custGeom>
              <a:avLst/>
              <a:gdLst/>
              <a:ahLst/>
              <a:cxnLst>
                <a:cxn ang="0">
                  <a:pos x="wd2" y="hd2"/>
                </a:cxn>
                <a:cxn ang="5400000">
                  <a:pos x="wd2" y="hd2"/>
                </a:cxn>
                <a:cxn ang="10800000">
                  <a:pos x="wd2" y="hd2"/>
                </a:cxn>
                <a:cxn ang="16200000">
                  <a:pos x="wd2" y="hd2"/>
                </a:cxn>
              </a:cxnLst>
              <a:rect l="0" t="0" r="r" b="b"/>
              <a:pathLst>
                <a:path w="15661" h="21600" extrusionOk="0">
                  <a:moveTo>
                    <a:pt x="15661" y="0"/>
                  </a:moveTo>
                  <a:cubicBezTo>
                    <a:pt x="2220" y="3840"/>
                    <a:pt x="-5939" y="15615"/>
                    <a:pt x="5288"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22" name="Freeform 15"/>
            <p:cNvSpPr/>
            <p:nvPr/>
          </p:nvSpPr>
          <p:spPr>
            <a:xfrm>
              <a:off x="10798175" y="5518150"/>
              <a:ext cx="1363663" cy="13255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01" y="14942"/>
                    <a:pt x="14902" y="7742"/>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23" name="Freeform 16"/>
            <p:cNvSpPr/>
            <p:nvPr/>
          </p:nvSpPr>
          <p:spPr>
            <a:xfrm>
              <a:off x="1748561" y="0"/>
              <a:ext cx="2366240" cy="6843713"/>
            </a:xfrm>
            <a:custGeom>
              <a:avLst/>
              <a:gdLst/>
              <a:ahLst/>
              <a:cxnLst>
                <a:cxn ang="0">
                  <a:pos x="wd2" y="hd2"/>
                </a:cxn>
                <a:cxn ang="5400000">
                  <a:pos x="wd2" y="hd2"/>
                </a:cxn>
                <a:cxn ang="10800000">
                  <a:pos x="wd2" y="hd2"/>
                </a:cxn>
                <a:cxn ang="16200000">
                  <a:pos x="wd2" y="hd2"/>
                </a:cxn>
              </a:cxnLst>
              <a:rect l="0" t="0" r="r" b="b"/>
              <a:pathLst>
                <a:path w="15821" h="21600" extrusionOk="0">
                  <a:moveTo>
                    <a:pt x="15821" y="0"/>
                  </a:moveTo>
                  <a:cubicBezTo>
                    <a:pt x="2385" y="3975"/>
                    <a:pt x="-5779" y="15390"/>
                    <a:pt x="4926"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24" name="Freeform 17"/>
            <p:cNvSpPr/>
            <p:nvPr/>
          </p:nvSpPr>
          <p:spPr>
            <a:xfrm>
              <a:off x="10974387" y="5694363"/>
              <a:ext cx="1187451" cy="11493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03" y="14817"/>
                    <a:pt x="14861" y="7587"/>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25" name="Freeform 18"/>
            <p:cNvSpPr/>
            <p:nvPr/>
          </p:nvSpPr>
          <p:spPr>
            <a:xfrm>
              <a:off x="1445051" y="0"/>
              <a:ext cx="2455437" cy="6843713"/>
            </a:xfrm>
            <a:custGeom>
              <a:avLst/>
              <a:gdLst/>
              <a:ahLst/>
              <a:cxnLst>
                <a:cxn ang="0">
                  <a:pos x="wd2" y="hd2"/>
                </a:cxn>
                <a:cxn ang="5400000">
                  <a:pos x="wd2" y="hd2"/>
                </a:cxn>
                <a:cxn ang="10800000">
                  <a:pos x="wd2" y="hd2"/>
                </a:cxn>
                <a:cxn ang="16200000">
                  <a:pos x="wd2" y="hd2"/>
                </a:cxn>
              </a:cxnLst>
              <a:rect l="0" t="0" r="r" b="b"/>
              <a:pathLst>
                <a:path w="15503" h="21600" extrusionOk="0">
                  <a:moveTo>
                    <a:pt x="15503" y="0"/>
                  </a:moveTo>
                  <a:cubicBezTo>
                    <a:pt x="3383" y="4230"/>
                    <a:pt x="-6097" y="15270"/>
                    <a:pt x="4763"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26" name="Freeform 19"/>
            <p:cNvSpPr/>
            <p:nvPr/>
          </p:nvSpPr>
          <p:spPr>
            <a:xfrm>
              <a:off x="11282362" y="6049963"/>
              <a:ext cx="879476" cy="7937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356" y="14745"/>
                    <a:pt x="14595" y="7502"/>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27" name="Freeform 20"/>
            <p:cNvSpPr/>
            <p:nvPr/>
          </p:nvSpPr>
          <p:spPr>
            <a:xfrm>
              <a:off x="1106121" y="0"/>
              <a:ext cx="2205404" cy="6843713"/>
            </a:xfrm>
            <a:custGeom>
              <a:avLst/>
              <a:gdLst/>
              <a:ahLst/>
              <a:cxnLst>
                <a:cxn ang="0">
                  <a:pos x="wd2" y="hd2"/>
                </a:cxn>
                <a:cxn ang="5400000">
                  <a:pos x="wd2" y="hd2"/>
                </a:cxn>
                <a:cxn ang="10800000">
                  <a:pos x="wd2" y="hd2"/>
                </a:cxn>
                <a:cxn ang="16200000">
                  <a:pos x="wd2" y="hd2"/>
                </a:cxn>
              </a:cxnLst>
              <a:rect l="0" t="0" r="r" b="b"/>
              <a:pathLst>
                <a:path w="17528" h="21600" extrusionOk="0">
                  <a:moveTo>
                    <a:pt x="17528" y="0"/>
                  </a:moveTo>
                  <a:cubicBezTo>
                    <a:pt x="3971" y="4800"/>
                    <a:pt x="-4072" y="14685"/>
                    <a:pt x="2121" y="21600"/>
                  </a:cubicBezTo>
                </a:path>
              </a:pathLst>
            </a:custGeom>
            <a:noFill/>
            <a:ln w="12700" cap="flat">
              <a:solidFill>
                <a:srgbClr val="000000">
                  <a:alpha val="20000"/>
                </a:srgbClr>
              </a:solidFill>
              <a:prstDash val="dashDot"/>
              <a:miter lim="800000"/>
            </a:ln>
            <a:effectLst/>
          </p:spPr>
          <p:txBody>
            <a:bodyPr wrap="square" lIns="45719" tIns="45719" rIns="45719" bIns="45719" numCol="1" anchor="t">
              <a:noAutofit/>
            </a:bodyPr>
            <a:lstStyle/>
            <a:p>
              <a:endParaRPr/>
            </a:p>
          </p:txBody>
        </p:sp>
        <p:sp>
          <p:nvSpPr>
            <p:cNvPr id="228" name="Freeform 21"/>
            <p:cNvSpPr/>
            <p:nvPr/>
          </p:nvSpPr>
          <p:spPr>
            <a:xfrm>
              <a:off x="840192" y="0"/>
              <a:ext cx="2361797" cy="6843713"/>
            </a:xfrm>
            <a:custGeom>
              <a:avLst/>
              <a:gdLst/>
              <a:ahLst/>
              <a:cxnLst>
                <a:cxn ang="0">
                  <a:pos x="wd2" y="hd2"/>
                </a:cxn>
                <a:cxn ang="5400000">
                  <a:pos x="wd2" y="hd2"/>
                </a:cxn>
                <a:cxn ang="10800000">
                  <a:pos x="wd2" y="hd2"/>
                </a:cxn>
                <a:cxn ang="16200000">
                  <a:pos x="wd2" y="hd2"/>
                </a:cxn>
              </a:cxnLst>
              <a:rect l="0" t="0" r="r" b="b"/>
              <a:pathLst>
                <a:path w="17324" h="21600" extrusionOk="0">
                  <a:moveTo>
                    <a:pt x="17324" y="0"/>
                  </a:moveTo>
                  <a:cubicBezTo>
                    <a:pt x="4364" y="4875"/>
                    <a:pt x="-4276" y="14400"/>
                    <a:pt x="2204" y="21600"/>
                  </a:cubicBezTo>
                </a:path>
              </a:pathLst>
            </a:custGeom>
            <a:noFill/>
            <a:ln w="9525" cap="flat">
              <a:solidFill>
                <a:srgbClr val="000000">
                  <a:alpha val="20000"/>
                </a:srgbClr>
              </a:solidFill>
              <a:prstDash val="lgDash"/>
              <a:miter lim="800000"/>
            </a:ln>
            <a:effectLst/>
          </p:spPr>
          <p:txBody>
            <a:bodyPr wrap="square" lIns="45719" tIns="45719" rIns="45719" bIns="45719" numCol="1" anchor="t">
              <a:noAutofit/>
            </a:bodyPr>
            <a:lstStyle/>
            <a:p>
              <a:endParaRPr/>
            </a:p>
          </p:txBody>
        </p:sp>
        <p:sp>
          <p:nvSpPr>
            <p:cNvPr id="229" name="Freeform 22"/>
            <p:cNvSpPr/>
            <p:nvPr/>
          </p:nvSpPr>
          <p:spPr>
            <a:xfrm>
              <a:off x="19004" y="0"/>
              <a:ext cx="1962195" cy="6843713"/>
            </a:xfrm>
            <a:custGeom>
              <a:avLst/>
              <a:gdLst/>
              <a:ahLst/>
              <a:cxnLst>
                <a:cxn ang="0">
                  <a:pos x="wd2" y="hd2"/>
                </a:cxn>
                <a:cxn ang="5400000">
                  <a:pos x="wd2" y="hd2"/>
                </a:cxn>
                <a:cxn ang="10800000">
                  <a:pos x="wd2" y="hd2"/>
                </a:cxn>
                <a:cxn ang="16200000">
                  <a:pos x="wd2" y="hd2"/>
                </a:cxn>
              </a:cxnLst>
              <a:rect l="0" t="0" r="r" b="b"/>
              <a:pathLst>
                <a:path w="17634" h="21600" extrusionOk="0">
                  <a:moveTo>
                    <a:pt x="17634" y="0"/>
                  </a:moveTo>
                  <a:cubicBezTo>
                    <a:pt x="687" y="5340"/>
                    <a:pt x="-3966" y="14145"/>
                    <a:pt x="3334"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30" name="Freeform 23"/>
            <p:cNvSpPr/>
            <p:nvPr/>
          </p:nvSpPr>
          <p:spPr>
            <a:xfrm>
              <a:off x="9525" y="9524"/>
              <a:ext cx="1771651" cy="319881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0134" y="5873"/>
                    <a:pt x="2953" y="13127"/>
                    <a:pt x="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31" name="Freeform 24"/>
            <p:cNvSpPr/>
            <p:nvPr/>
          </p:nvSpPr>
          <p:spPr>
            <a:xfrm>
              <a:off x="0" y="6016625"/>
              <a:ext cx="214313" cy="8270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280" y="7324"/>
                    <a:pt x="12480" y="14648"/>
                    <a:pt x="2160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32" name="Freeform 25"/>
            <p:cNvSpPr/>
            <p:nvPr/>
          </p:nvSpPr>
          <p:spPr>
            <a:xfrm>
              <a:off x="9525" y="0"/>
              <a:ext cx="1562101" cy="222885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2409" y="6125"/>
                    <a:pt x="4530" y="13264"/>
                    <a:pt x="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grpSp>
      <p:grpSp>
        <p:nvGrpSpPr>
          <p:cNvPr id="237" name="Group 23"/>
          <p:cNvGrpSpPr/>
          <p:nvPr/>
        </p:nvGrpSpPr>
        <p:grpSpPr>
          <a:xfrm>
            <a:off x="800143" y="1699589"/>
            <a:ext cx="3674478" cy="3470422"/>
            <a:chOff x="0" y="0"/>
            <a:chExt cx="3674476" cy="3470420"/>
          </a:xfrm>
        </p:grpSpPr>
        <p:sp>
          <p:nvSpPr>
            <p:cNvPr id="234" name="Rectangle 24"/>
            <p:cNvSpPr/>
            <p:nvPr/>
          </p:nvSpPr>
          <p:spPr>
            <a:xfrm>
              <a:off x="-1" y="0"/>
              <a:ext cx="3674478" cy="502921"/>
            </a:xfrm>
            <a:prstGeom prst="rect">
              <a:avLst/>
            </a:prstGeom>
            <a:solidFill>
              <a:schemeClr val="accent1"/>
            </a:solidFill>
            <a:ln w="12700" cap="flat">
              <a:noFill/>
              <a:miter lim="400000"/>
            </a:ln>
            <a:effectLst/>
          </p:spPr>
          <p:txBody>
            <a:bodyPr wrap="square" lIns="45719" tIns="45719" rIns="45719" bIns="45719" numCol="1" anchor="t">
              <a:noAutofit/>
            </a:bodyPr>
            <a:lstStyle/>
            <a:p>
              <a:endParaRPr/>
            </a:p>
          </p:txBody>
        </p:sp>
        <p:sp>
          <p:nvSpPr>
            <p:cNvPr id="235" name="Isosceles Triangle 22"/>
            <p:cNvSpPr/>
            <p:nvPr/>
          </p:nvSpPr>
          <p:spPr>
            <a:xfrm rot="10800000">
              <a:off x="1682341" y="3198017"/>
              <a:ext cx="315988" cy="272404"/>
            </a:xfrm>
            <a:prstGeom prst="triangle">
              <a:avLst/>
            </a:prstGeom>
            <a:solidFill>
              <a:schemeClr val="accent1"/>
            </a:solidFill>
            <a:ln w="12700" cap="flat">
              <a:noFill/>
              <a:miter lim="400000"/>
            </a:ln>
            <a:effectLst/>
          </p:spPr>
          <p:txBody>
            <a:bodyPr wrap="square" lIns="45719" tIns="45719" rIns="45719" bIns="45719" numCol="1" anchor="t">
              <a:noAutofit/>
            </a:bodyPr>
            <a:lstStyle/>
            <a:p>
              <a:endParaRPr/>
            </a:p>
          </p:txBody>
        </p:sp>
        <p:sp>
          <p:nvSpPr>
            <p:cNvPr id="236" name="Rectangle 26"/>
            <p:cNvSpPr/>
            <p:nvPr/>
          </p:nvSpPr>
          <p:spPr>
            <a:xfrm>
              <a:off x="6191" y="576072"/>
              <a:ext cx="3668286" cy="2624328"/>
            </a:xfrm>
            <a:prstGeom prst="rect">
              <a:avLst/>
            </a:prstGeom>
            <a:solidFill>
              <a:schemeClr val="accent1"/>
            </a:solidFill>
            <a:ln w="12700" cap="flat">
              <a:noFill/>
              <a:miter lim="400000"/>
            </a:ln>
            <a:effectLst/>
          </p:spPr>
          <p:txBody>
            <a:bodyPr wrap="square" lIns="45719" tIns="45719" rIns="45719" bIns="45719" numCol="1" anchor="t">
              <a:noAutofit/>
            </a:bodyPr>
            <a:lstStyle/>
            <a:p>
              <a:endParaRPr/>
            </a:p>
          </p:txBody>
        </p:sp>
      </p:grpSp>
      <p:sp>
        <p:nvSpPr>
          <p:cNvPr id="238" name="Title Text"/>
          <p:cNvSpPr txBox="1">
            <a:spLocks noGrp="1"/>
          </p:cNvSpPr>
          <p:nvPr>
            <p:ph type="title"/>
          </p:nvPr>
        </p:nvSpPr>
        <p:spPr>
          <a:xfrm>
            <a:off x="888631" y="2349924"/>
            <a:ext cx="3501197" cy="2456443"/>
          </a:xfrm>
          <a:prstGeom prst="rect">
            <a:avLst/>
          </a:prstGeom>
        </p:spPr>
        <p:txBody>
          <a:bodyPr/>
          <a:lstStyle>
            <a:lvl1pPr>
              <a:defRPr>
                <a:solidFill>
                  <a:srgbClr val="FFFEFF"/>
                </a:solidFill>
              </a:defRPr>
            </a:lvl1pPr>
          </a:lstStyle>
          <a:p>
            <a:r>
              <a:t>Title Text</a:t>
            </a:r>
          </a:p>
        </p:txBody>
      </p:sp>
      <p:sp>
        <p:nvSpPr>
          <p:cNvPr id="239" name="01"/>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46" name="01"/>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grpSp>
        <p:nvGrpSpPr>
          <p:cNvPr id="274" name="Group 73"/>
          <p:cNvGrpSpPr/>
          <p:nvPr/>
        </p:nvGrpSpPr>
        <p:grpSpPr>
          <a:xfrm>
            <a:off x="4762" y="0"/>
            <a:ext cx="12161840" cy="6853239"/>
            <a:chOff x="0" y="0"/>
            <a:chExt cx="12161838" cy="6853238"/>
          </a:xfrm>
        </p:grpSpPr>
        <p:sp>
          <p:nvSpPr>
            <p:cNvPr id="253" name="Freeform 5"/>
            <p:cNvSpPr/>
            <p:nvPr/>
          </p:nvSpPr>
          <p:spPr>
            <a:xfrm>
              <a:off x="2406230" y="0"/>
              <a:ext cx="2757909" cy="6843713"/>
            </a:xfrm>
            <a:custGeom>
              <a:avLst/>
              <a:gdLst/>
              <a:ahLst/>
              <a:cxnLst>
                <a:cxn ang="0">
                  <a:pos x="wd2" y="hd2"/>
                </a:cxn>
                <a:cxn ang="5400000">
                  <a:pos x="wd2" y="hd2"/>
                </a:cxn>
                <a:cxn ang="10800000">
                  <a:pos x="wd2" y="hd2"/>
                </a:cxn>
                <a:cxn ang="16200000">
                  <a:pos x="wd2" y="hd2"/>
                </a:cxn>
              </a:cxnLst>
              <a:rect l="0" t="0" r="r" b="b"/>
              <a:pathLst>
                <a:path w="15423" h="21600" extrusionOk="0">
                  <a:moveTo>
                    <a:pt x="15423" y="0"/>
                  </a:moveTo>
                  <a:cubicBezTo>
                    <a:pt x="2617" y="3315"/>
                    <a:pt x="-6177" y="15585"/>
                    <a:pt x="538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54" name="Freeform 6"/>
            <p:cNvSpPr/>
            <p:nvPr/>
          </p:nvSpPr>
          <p:spPr>
            <a:xfrm>
              <a:off x="10621962" y="9525"/>
              <a:ext cx="1539876" cy="55562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867" y="11815"/>
                    <a:pt x="7133" y="5169"/>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55" name="Freeform 7"/>
            <p:cNvSpPr/>
            <p:nvPr/>
          </p:nvSpPr>
          <p:spPr>
            <a:xfrm>
              <a:off x="10242550" y="5013325"/>
              <a:ext cx="1919289" cy="183038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806" y="15260"/>
                    <a:pt x="15238" y="7967"/>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56" name="Freeform 8"/>
            <p:cNvSpPr/>
            <p:nvPr/>
          </p:nvSpPr>
          <p:spPr>
            <a:xfrm>
              <a:off x="2159639" y="0"/>
              <a:ext cx="2633024" cy="6843713"/>
            </a:xfrm>
            <a:custGeom>
              <a:avLst/>
              <a:gdLst/>
              <a:ahLst/>
              <a:cxnLst>
                <a:cxn ang="0">
                  <a:pos x="wd2" y="hd2"/>
                </a:cxn>
                <a:cxn ang="5400000">
                  <a:pos x="wd2" y="hd2"/>
                </a:cxn>
                <a:cxn ang="10800000">
                  <a:pos x="wd2" y="hd2"/>
                </a:cxn>
                <a:cxn ang="16200000">
                  <a:pos x="wd2" y="hd2"/>
                </a:cxn>
              </a:cxnLst>
              <a:rect l="0" t="0" r="r" b="b"/>
              <a:pathLst>
                <a:path w="15469" h="21600" extrusionOk="0">
                  <a:moveTo>
                    <a:pt x="15469" y="0"/>
                  </a:moveTo>
                  <a:cubicBezTo>
                    <a:pt x="2576" y="3600"/>
                    <a:pt x="-6131" y="15510"/>
                    <a:pt x="5339" y="2160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257" name="Freeform 9"/>
            <p:cNvSpPr/>
            <p:nvPr/>
          </p:nvSpPr>
          <p:spPr>
            <a:xfrm>
              <a:off x="11198225" y="9525"/>
              <a:ext cx="963613" cy="36671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684" y="12904"/>
                    <a:pt x="7235" y="5891"/>
                    <a:pt x="0" y="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258" name="Freeform 10"/>
            <p:cNvSpPr/>
            <p:nvPr/>
          </p:nvSpPr>
          <p:spPr>
            <a:xfrm>
              <a:off x="10490200" y="5275263"/>
              <a:ext cx="1666875" cy="157797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92" y="15094"/>
                    <a:pt x="15077" y="7872"/>
                    <a:pt x="21600" y="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259" name="Freeform 11"/>
            <p:cNvSpPr/>
            <p:nvPr/>
          </p:nvSpPr>
          <p:spPr>
            <a:xfrm>
              <a:off x="2023292" y="0"/>
              <a:ext cx="2594747" cy="6843713"/>
            </a:xfrm>
            <a:custGeom>
              <a:avLst/>
              <a:gdLst/>
              <a:ahLst/>
              <a:cxnLst>
                <a:cxn ang="0">
                  <a:pos x="wd2" y="hd2"/>
                </a:cxn>
                <a:cxn ang="5400000">
                  <a:pos x="wd2" y="hd2"/>
                </a:cxn>
                <a:cxn ang="10800000">
                  <a:pos x="wd2" y="hd2"/>
                </a:cxn>
                <a:cxn ang="16200000">
                  <a:pos x="wd2" y="hd2"/>
                </a:cxn>
              </a:cxnLst>
              <a:rect l="0" t="0" r="r" b="b"/>
              <a:pathLst>
                <a:path w="15478" h="21600" extrusionOk="0">
                  <a:moveTo>
                    <a:pt x="15478" y="0"/>
                  </a:moveTo>
                  <a:cubicBezTo>
                    <a:pt x="2609" y="3675"/>
                    <a:pt x="-6122" y="15495"/>
                    <a:pt x="5302"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60" name="Freeform 12"/>
            <p:cNvSpPr/>
            <p:nvPr/>
          </p:nvSpPr>
          <p:spPr>
            <a:xfrm>
              <a:off x="11496675" y="9525"/>
              <a:ext cx="665163" cy="25717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657" y="13600"/>
                    <a:pt x="7406" y="6400"/>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61" name="Freeform 13"/>
            <p:cNvSpPr/>
            <p:nvPr/>
          </p:nvSpPr>
          <p:spPr>
            <a:xfrm>
              <a:off x="10636250" y="5408613"/>
              <a:ext cx="1525588" cy="14351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71" y="15020"/>
                    <a:pt x="15006" y="7796"/>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62" name="Freeform 14"/>
            <p:cNvSpPr/>
            <p:nvPr/>
          </p:nvSpPr>
          <p:spPr>
            <a:xfrm>
              <a:off x="1889106" y="0"/>
              <a:ext cx="2352695" cy="6843713"/>
            </a:xfrm>
            <a:custGeom>
              <a:avLst/>
              <a:gdLst/>
              <a:ahLst/>
              <a:cxnLst>
                <a:cxn ang="0">
                  <a:pos x="wd2" y="hd2"/>
                </a:cxn>
                <a:cxn ang="5400000">
                  <a:pos x="wd2" y="hd2"/>
                </a:cxn>
                <a:cxn ang="10800000">
                  <a:pos x="wd2" y="hd2"/>
                </a:cxn>
                <a:cxn ang="16200000">
                  <a:pos x="wd2" y="hd2"/>
                </a:cxn>
              </a:cxnLst>
              <a:rect l="0" t="0" r="r" b="b"/>
              <a:pathLst>
                <a:path w="15661" h="21600" extrusionOk="0">
                  <a:moveTo>
                    <a:pt x="15661" y="0"/>
                  </a:moveTo>
                  <a:cubicBezTo>
                    <a:pt x="2220" y="3840"/>
                    <a:pt x="-5939" y="15615"/>
                    <a:pt x="5288"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63" name="Freeform 15"/>
            <p:cNvSpPr/>
            <p:nvPr/>
          </p:nvSpPr>
          <p:spPr>
            <a:xfrm>
              <a:off x="10798175" y="5518150"/>
              <a:ext cx="1363663" cy="13255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01" y="14942"/>
                    <a:pt x="14902" y="7742"/>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64" name="Freeform 16"/>
            <p:cNvSpPr/>
            <p:nvPr/>
          </p:nvSpPr>
          <p:spPr>
            <a:xfrm>
              <a:off x="1748561" y="0"/>
              <a:ext cx="2366240" cy="6843713"/>
            </a:xfrm>
            <a:custGeom>
              <a:avLst/>
              <a:gdLst/>
              <a:ahLst/>
              <a:cxnLst>
                <a:cxn ang="0">
                  <a:pos x="wd2" y="hd2"/>
                </a:cxn>
                <a:cxn ang="5400000">
                  <a:pos x="wd2" y="hd2"/>
                </a:cxn>
                <a:cxn ang="10800000">
                  <a:pos x="wd2" y="hd2"/>
                </a:cxn>
                <a:cxn ang="16200000">
                  <a:pos x="wd2" y="hd2"/>
                </a:cxn>
              </a:cxnLst>
              <a:rect l="0" t="0" r="r" b="b"/>
              <a:pathLst>
                <a:path w="15821" h="21600" extrusionOk="0">
                  <a:moveTo>
                    <a:pt x="15821" y="0"/>
                  </a:moveTo>
                  <a:cubicBezTo>
                    <a:pt x="2385" y="3975"/>
                    <a:pt x="-5779" y="15390"/>
                    <a:pt x="4926"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65" name="Freeform 17"/>
            <p:cNvSpPr/>
            <p:nvPr/>
          </p:nvSpPr>
          <p:spPr>
            <a:xfrm>
              <a:off x="10974387" y="5694363"/>
              <a:ext cx="1187451" cy="11493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03" y="14817"/>
                    <a:pt x="14861" y="7587"/>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66" name="Freeform 18"/>
            <p:cNvSpPr/>
            <p:nvPr/>
          </p:nvSpPr>
          <p:spPr>
            <a:xfrm>
              <a:off x="1445051" y="0"/>
              <a:ext cx="2455437" cy="6843713"/>
            </a:xfrm>
            <a:custGeom>
              <a:avLst/>
              <a:gdLst/>
              <a:ahLst/>
              <a:cxnLst>
                <a:cxn ang="0">
                  <a:pos x="wd2" y="hd2"/>
                </a:cxn>
                <a:cxn ang="5400000">
                  <a:pos x="wd2" y="hd2"/>
                </a:cxn>
                <a:cxn ang="10800000">
                  <a:pos x="wd2" y="hd2"/>
                </a:cxn>
                <a:cxn ang="16200000">
                  <a:pos x="wd2" y="hd2"/>
                </a:cxn>
              </a:cxnLst>
              <a:rect l="0" t="0" r="r" b="b"/>
              <a:pathLst>
                <a:path w="15503" h="21600" extrusionOk="0">
                  <a:moveTo>
                    <a:pt x="15503" y="0"/>
                  </a:moveTo>
                  <a:cubicBezTo>
                    <a:pt x="3383" y="4230"/>
                    <a:pt x="-6097" y="15270"/>
                    <a:pt x="4763"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67" name="Freeform 19"/>
            <p:cNvSpPr/>
            <p:nvPr/>
          </p:nvSpPr>
          <p:spPr>
            <a:xfrm>
              <a:off x="11282362" y="6049963"/>
              <a:ext cx="879476" cy="7937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356" y="14745"/>
                    <a:pt x="14595" y="7502"/>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68" name="Freeform 20"/>
            <p:cNvSpPr/>
            <p:nvPr/>
          </p:nvSpPr>
          <p:spPr>
            <a:xfrm>
              <a:off x="1106121" y="0"/>
              <a:ext cx="2205404" cy="6843713"/>
            </a:xfrm>
            <a:custGeom>
              <a:avLst/>
              <a:gdLst/>
              <a:ahLst/>
              <a:cxnLst>
                <a:cxn ang="0">
                  <a:pos x="wd2" y="hd2"/>
                </a:cxn>
                <a:cxn ang="5400000">
                  <a:pos x="wd2" y="hd2"/>
                </a:cxn>
                <a:cxn ang="10800000">
                  <a:pos x="wd2" y="hd2"/>
                </a:cxn>
                <a:cxn ang="16200000">
                  <a:pos x="wd2" y="hd2"/>
                </a:cxn>
              </a:cxnLst>
              <a:rect l="0" t="0" r="r" b="b"/>
              <a:pathLst>
                <a:path w="17528" h="21600" extrusionOk="0">
                  <a:moveTo>
                    <a:pt x="17528" y="0"/>
                  </a:moveTo>
                  <a:cubicBezTo>
                    <a:pt x="3971" y="4800"/>
                    <a:pt x="-4072" y="14685"/>
                    <a:pt x="2121" y="21600"/>
                  </a:cubicBezTo>
                </a:path>
              </a:pathLst>
            </a:custGeom>
            <a:noFill/>
            <a:ln w="12700" cap="flat">
              <a:solidFill>
                <a:srgbClr val="000000">
                  <a:alpha val="20000"/>
                </a:srgbClr>
              </a:solidFill>
              <a:prstDash val="dashDot"/>
              <a:miter lim="800000"/>
            </a:ln>
            <a:effectLst/>
          </p:spPr>
          <p:txBody>
            <a:bodyPr wrap="square" lIns="45719" tIns="45719" rIns="45719" bIns="45719" numCol="1" anchor="t">
              <a:noAutofit/>
            </a:bodyPr>
            <a:lstStyle/>
            <a:p>
              <a:endParaRPr/>
            </a:p>
          </p:txBody>
        </p:sp>
        <p:sp>
          <p:nvSpPr>
            <p:cNvPr id="269" name="Freeform 21"/>
            <p:cNvSpPr/>
            <p:nvPr/>
          </p:nvSpPr>
          <p:spPr>
            <a:xfrm>
              <a:off x="840192" y="0"/>
              <a:ext cx="2361797" cy="6843713"/>
            </a:xfrm>
            <a:custGeom>
              <a:avLst/>
              <a:gdLst/>
              <a:ahLst/>
              <a:cxnLst>
                <a:cxn ang="0">
                  <a:pos x="wd2" y="hd2"/>
                </a:cxn>
                <a:cxn ang="5400000">
                  <a:pos x="wd2" y="hd2"/>
                </a:cxn>
                <a:cxn ang="10800000">
                  <a:pos x="wd2" y="hd2"/>
                </a:cxn>
                <a:cxn ang="16200000">
                  <a:pos x="wd2" y="hd2"/>
                </a:cxn>
              </a:cxnLst>
              <a:rect l="0" t="0" r="r" b="b"/>
              <a:pathLst>
                <a:path w="17324" h="21600" extrusionOk="0">
                  <a:moveTo>
                    <a:pt x="17324" y="0"/>
                  </a:moveTo>
                  <a:cubicBezTo>
                    <a:pt x="4364" y="4875"/>
                    <a:pt x="-4276" y="14400"/>
                    <a:pt x="2204" y="21600"/>
                  </a:cubicBezTo>
                </a:path>
              </a:pathLst>
            </a:custGeom>
            <a:noFill/>
            <a:ln w="9525" cap="flat">
              <a:solidFill>
                <a:srgbClr val="000000">
                  <a:alpha val="20000"/>
                </a:srgbClr>
              </a:solidFill>
              <a:prstDash val="lgDash"/>
              <a:miter lim="800000"/>
            </a:ln>
            <a:effectLst/>
          </p:spPr>
          <p:txBody>
            <a:bodyPr wrap="square" lIns="45719" tIns="45719" rIns="45719" bIns="45719" numCol="1" anchor="t">
              <a:noAutofit/>
            </a:bodyPr>
            <a:lstStyle/>
            <a:p>
              <a:endParaRPr/>
            </a:p>
          </p:txBody>
        </p:sp>
        <p:sp>
          <p:nvSpPr>
            <p:cNvPr id="270" name="Freeform 22"/>
            <p:cNvSpPr/>
            <p:nvPr/>
          </p:nvSpPr>
          <p:spPr>
            <a:xfrm>
              <a:off x="19004" y="0"/>
              <a:ext cx="1962195" cy="6843713"/>
            </a:xfrm>
            <a:custGeom>
              <a:avLst/>
              <a:gdLst/>
              <a:ahLst/>
              <a:cxnLst>
                <a:cxn ang="0">
                  <a:pos x="wd2" y="hd2"/>
                </a:cxn>
                <a:cxn ang="5400000">
                  <a:pos x="wd2" y="hd2"/>
                </a:cxn>
                <a:cxn ang="10800000">
                  <a:pos x="wd2" y="hd2"/>
                </a:cxn>
                <a:cxn ang="16200000">
                  <a:pos x="wd2" y="hd2"/>
                </a:cxn>
              </a:cxnLst>
              <a:rect l="0" t="0" r="r" b="b"/>
              <a:pathLst>
                <a:path w="17634" h="21600" extrusionOk="0">
                  <a:moveTo>
                    <a:pt x="17634" y="0"/>
                  </a:moveTo>
                  <a:cubicBezTo>
                    <a:pt x="687" y="5340"/>
                    <a:pt x="-3966" y="14145"/>
                    <a:pt x="3334"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71" name="Freeform 23"/>
            <p:cNvSpPr/>
            <p:nvPr/>
          </p:nvSpPr>
          <p:spPr>
            <a:xfrm>
              <a:off x="9525" y="9524"/>
              <a:ext cx="1771651" cy="319881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0134" y="5873"/>
                    <a:pt x="2953" y="13127"/>
                    <a:pt x="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72" name="Freeform 24"/>
            <p:cNvSpPr/>
            <p:nvPr/>
          </p:nvSpPr>
          <p:spPr>
            <a:xfrm>
              <a:off x="0" y="6016625"/>
              <a:ext cx="214313" cy="8270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280" y="7324"/>
                    <a:pt x="12480" y="14648"/>
                    <a:pt x="2160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73" name="Freeform 25"/>
            <p:cNvSpPr/>
            <p:nvPr/>
          </p:nvSpPr>
          <p:spPr>
            <a:xfrm>
              <a:off x="9525" y="0"/>
              <a:ext cx="1562101" cy="222885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2409" y="6125"/>
                    <a:pt x="4530" y="13264"/>
                    <a:pt x="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grpSp>
      <p:grpSp>
        <p:nvGrpSpPr>
          <p:cNvPr id="278" name="Group 20"/>
          <p:cNvGrpSpPr/>
          <p:nvPr/>
        </p:nvGrpSpPr>
        <p:grpSpPr>
          <a:xfrm>
            <a:off x="800143" y="1699589"/>
            <a:ext cx="3674478" cy="3470422"/>
            <a:chOff x="0" y="0"/>
            <a:chExt cx="3674476" cy="3470420"/>
          </a:xfrm>
        </p:grpSpPr>
        <p:sp>
          <p:nvSpPr>
            <p:cNvPr id="275" name="Rectangle 21"/>
            <p:cNvSpPr/>
            <p:nvPr/>
          </p:nvSpPr>
          <p:spPr>
            <a:xfrm>
              <a:off x="-1" y="0"/>
              <a:ext cx="3674478" cy="502921"/>
            </a:xfrm>
            <a:prstGeom prst="rect">
              <a:avLst/>
            </a:prstGeom>
            <a:solidFill>
              <a:schemeClr val="accent1"/>
            </a:solidFill>
            <a:ln w="12700" cap="flat">
              <a:noFill/>
              <a:miter lim="400000"/>
            </a:ln>
            <a:effectLst/>
          </p:spPr>
          <p:txBody>
            <a:bodyPr wrap="square" lIns="45719" tIns="45719" rIns="45719" bIns="45719" numCol="1" anchor="t">
              <a:noAutofit/>
            </a:bodyPr>
            <a:lstStyle/>
            <a:p>
              <a:endParaRPr/>
            </a:p>
          </p:txBody>
        </p:sp>
        <p:sp>
          <p:nvSpPr>
            <p:cNvPr id="276" name="Isosceles Triangle 22"/>
            <p:cNvSpPr/>
            <p:nvPr/>
          </p:nvSpPr>
          <p:spPr>
            <a:xfrm rot="10800000">
              <a:off x="1682341" y="3198017"/>
              <a:ext cx="315988" cy="272404"/>
            </a:xfrm>
            <a:prstGeom prst="triangle">
              <a:avLst/>
            </a:prstGeom>
            <a:solidFill>
              <a:schemeClr val="accent1"/>
            </a:solidFill>
            <a:ln w="12700" cap="flat">
              <a:noFill/>
              <a:miter lim="400000"/>
            </a:ln>
            <a:effectLst/>
          </p:spPr>
          <p:txBody>
            <a:bodyPr wrap="square" lIns="45719" tIns="45719" rIns="45719" bIns="45719" numCol="1" anchor="t">
              <a:noAutofit/>
            </a:bodyPr>
            <a:lstStyle/>
            <a:p>
              <a:endParaRPr/>
            </a:p>
          </p:txBody>
        </p:sp>
        <p:sp>
          <p:nvSpPr>
            <p:cNvPr id="277" name="Rectangle 32"/>
            <p:cNvSpPr/>
            <p:nvPr/>
          </p:nvSpPr>
          <p:spPr>
            <a:xfrm>
              <a:off x="6191" y="576072"/>
              <a:ext cx="3668286" cy="2624328"/>
            </a:xfrm>
            <a:prstGeom prst="rect">
              <a:avLst/>
            </a:prstGeom>
            <a:solidFill>
              <a:schemeClr val="accent1"/>
            </a:solidFill>
            <a:ln w="12700" cap="flat">
              <a:noFill/>
              <a:miter lim="400000"/>
            </a:ln>
            <a:effectLst/>
          </p:spPr>
          <p:txBody>
            <a:bodyPr wrap="square" lIns="45719" tIns="45719" rIns="45719" bIns="45719" numCol="1" anchor="t">
              <a:noAutofit/>
            </a:bodyPr>
            <a:lstStyle/>
            <a:p>
              <a:endParaRPr/>
            </a:p>
          </p:txBody>
        </p:sp>
      </p:grpSp>
      <p:sp>
        <p:nvSpPr>
          <p:cNvPr id="279" name="Title Text"/>
          <p:cNvSpPr txBox="1">
            <a:spLocks noGrp="1"/>
          </p:cNvSpPr>
          <p:nvPr>
            <p:ph type="title"/>
          </p:nvPr>
        </p:nvSpPr>
        <p:spPr>
          <a:xfrm>
            <a:off x="888631" y="2352026"/>
            <a:ext cx="3501198" cy="1223299"/>
          </a:xfrm>
          <a:prstGeom prst="rect">
            <a:avLst/>
          </a:prstGeom>
        </p:spPr>
        <p:txBody>
          <a:bodyPr lIns="0" tIns="0" rIns="0" bIns="0" anchor="b"/>
          <a:lstStyle>
            <a:lvl1pPr>
              <a:defRPr sz="3200">
                <a:solidFill>
                  <a:srgbClr val="FFFEFF"/>
                </a:solidFill>
              </a:defRPr>
            </a:lvl1pPr>
          </a:lstStyle>
          <a:p>
            <a:r>
              <a:t>Title Text</a:t>
            </a:r>
          </a:p>
        </p:txBody>
      </p:sp>
      <p:sp>
        <p:nvSpPr>
          <p:cNvPr id="280" name="Body Level One…"/>
          <p:cNvSpPr txBox="1">
            <a:spLocks noGrp="1"/>
          </p:cNvSpPr>
          <p:nvPr>
            <p:ph type="body" sz="half" idx="1"/>
          </p:nvPr>
        </p:nvSpPr>
        <p:spPr>
          <a:xfrm>
            <a:off x="5109983" y="802808"/>
            <a:ext cx="6275035" cy="5249942"/>
          </a:xfrm>
          <a:prstGeom prst="rect">
            <a:avLst/>
          </a:prstGeom>
        </p:spPr>
        <p:txBody>
          <a:bodyPr anchor="ctr"/>
          <a:lstStyle/>
          <a:p>
            <a:r>
              <a:t>Body Level One</a:t>
            </a:r>
          </a:p>
          <a:p>
            <a:pPr lvl="1"/>
            <a:r>
              <a:t>Body Level Two</a:t>
            </a:r>
          </a:p>
          <a:p>
            <a:pPr lvl="2"/>
            <a:r>
              <a:t>Body Level Three</a:t>
            </a:r>
          </a:p>
          <a:p>
            <a:pPr lvl="3"/>
            <a:r>
              <a:t>Body Level Four</a:t>
            </a:r>
          </a:p>
          <a:p>
            <a:pPr lvl="4"/>
            <a:r>
              <a:t>Body Level Five</a:t>
            </a:r>
          </a:p>
        </p:txBody>
      </p:sp>
      <p:sp>
        <p:nvSpPr>
          <p:cNvPr id="281" name="Text Placeholder 3"/>
          <p:cNvSpPr>
            <a:spLocks noGrp="1"/>
          </p:cNvSpPr>
          <p:nvPr>
            <p:ph type="body" sz="quarter" idx="21"/>
          </p:nvPr>
        </p:nvSpPr>
        <p:spPr>
          <a:xfrm>
            <a:off x="888630" y="3580186"/>
            <a:ext cx="3501199" cy="1221165"/>
          </a:xfrm>
          <a:prstGeom prst="rect">
            <a:avLst/>
          </a:prstGeom>
        </p:spPr>
        <p:txBody>
          <a:bodyPr/>
          <a:lstStyle/>
          <a:p>
            <a:pPr marL="0" indent="0" algn="ctr">
              <a:buClrTx/>
              <a:buSzTx/>
              <a:buNone/>
              <a:defRPr sz="1600">
                <a:solidFill>
                  <a:srgbClr val="FFFEFF"/>
                </a:solidFill>
              </a:defRPr>
            </a:pPr>
            <a:endParaRPr/>
          </a:p>
        </p:txBody>
      </p:sp>
      <p:sp>
        <p:nvSpPr>
          <p:cNvPr id="282" name="01"/>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grpSp>
        <p:nvGrpSpPr>
          <p:cNvPr id="308" name="Group 72"/>
          <p:cNvGrpSpPr/>
          <p:nvPr/>
        </p:nvGrpSpPr>
        <p:grpSpPr>
          <a:xfrm>
            <a:off x="-1062" y="-6705"/>
            <a:ext cx="12187239" cy="6871128"/>
            <a:chOff x="0" y="0"/>
            <a:chExt cx="12187238" cy="6871127"/>
          </a:xfrm>
        </p:grpSpPr>
        <p:sp>
          <p:nvSpPr>
            <p:cNvPr id="289" name="Freeform 5"/>
            <p:cNvSpPr/>
            <p:nvPr/>
          </p:nvSpPr>
          <p:spPr>
            <a:xfrm>
              <a:off x="213200" y="1390795"/>
              <a:ext cx="8302435" cy="5480332"/>
            </a:xfrm>
            <a:custGeom>
              <a:avLst/>
              <a:gdLst/>
              <a:ahLst/>
              <a:cxnLst>
                <a:cxn ang="0">
                  <a:pos x="wd2" y="hd2"/>
                </a:cxn>
                <a:cxn ang="5400000">
                  <a:pos x="wd2" y="hd2"/>
                </a:cxn>
                <a:cxn ang="10800000">
                  <a:pos x="wd2" y="hd2"/>
                </a:cxn>
                <a:cxn ang="16200000">
                  <a:pos x="wd2" y="hd2"/>
                </a:cxn>
              </a:cxnLst>
              <a:rect l="0" t="0" r="r" b="b"/>
              <a:pathLst>
                <a:path w="18483" h="21239" extrusionOk="0">
                  <a:moveTo>
                    <a:pt x="17363" y="21239"/>
                  </a:moveTo>
                  <a:cubicBezTo>
                    <a:pt x="20394" y="16786"/>
                    <a:pt x="16526" y="9118"/>
                    <a:pt x="14554" y="5810"/>
                  </a:cubicBezTo>
                  <a:cubicBezTo>
                    <a:pt x="12742" y="2780"/>
                    <a:pt x="10442" y="434"/>
                    <a:pt x="7909" y="46"/>
                  </a:cubicBezTo>
                  <a:cubicBezTo>
                    <a:pt x="5376" y="-361"/>
                    <a:pt x="2408" y="2004"/>
                    <a:pt x="903" y="5515"/>
                  </a:cubicBezTo>
                  <a:cubicBezTo>
                    <a:pt x="-1206" y="10467"/>
                    <a:pt x="744" y="17470"/>
                    <a:pt x="3023" y="21165"/>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90" name="Freeform 6"/>
            <p:cNvSpPr/>
            <p:nvPr/>
          </p:nvSpPr>
          <p:spPr>
            <a:xfrm>
              <a:off x="1165425" y="2209625"/>
              <a:ext cx="6473905" cy="4656714"/>
            </a:xfrm>
            <a:custGeom>
              <a:avLst/>
              <a:gdLst/>
              <a:ahLst/>
              <a:cxnLst>
                <a:cxn ang="0">
                  <a:pos x="wd2" y="hd2"/>
                </a:cxn>
                <a:cxn ang="5400000">
                  <a:pos x="wd2" y="hd2"/>
                </a:cxn>
                <a:cxn ang="10800000">
                  <a:pos x="wd2" y="hd2"/>
                </a:cxn>
                <a:cxn ang="16200000">
                  <a:pos x="wd2" y="hd2"/>
                </a:cxn>
              </a:cxnLst>
              <a:rect l="0" t="0" r="r" b="b"/>
              <a:pathLst>
                <a:path w="18964" h="20744" extrusionOk="0">
                  <a:moveTo>
                    <a:pt x="12846" y="20723"/>
                  </a:moveTo>
                  <a:cubicBezTo>
                    <a:pt x="15607" y="19767"/>
                    <a:pt x="20153" y="17346"/>
                    <a:pt x="18675" y="11717"/>
                  </a:cubicBezTo>
                  <a:cubicBezTo>
                    <a:pt x="17294" y="6450"/>
                    <a:pt x="13069" y="1502"/>
                    <a:pt x="9458" y="270"/>
                  </a:cubicBezTo>
                  <a:cubicBezTo>
                    <a:pt x="6153" y="-856"/>
                    <a:pt x="2388" y="1629"/>
                    <a:pt x="645" y="6132"/>
                  </a:cubicBezTo>
                  <a:cubicBezTo>
                    <a:pt x="-1447" y="11548"/>
                    <a:pt x="1942" y="18493"/>
                    <a:pt x="5205" y="20744"/>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91" name="Freeform 7"/>
            <p:cNvSpPr/>
            <p:nvPr/>
          </p:nvSpPr>
          <p:spPr>
            <a:xfrm>
              <a:off x="771885" y="1903918"/>
              <a:ext cx="7299250" cy="4967209"/>
            </a:xfrm>
            <a:custGeom>
              <a:avLst/>
              <a:gdLst/>
              <a:ahLst/>
              <a:cxnLst>
                <a:cxn ang="0">
                  <a:pos x="wd2" y="hd2"/>
                </a:cxn>
                <a:cxn ang="5400000">
                  <a:pos x="wd2" y="hd2"/>
                </a:cxn>
                <a:cxn ang="10800000">
                  <a:pos x="wd2" y="hd2"/>
                </a:cxn>
                <a:cxn ang="16200000">
                  <a:pos x="wd2" y="hd2"/>
                </a:cxn>
              </a:cxnLst>
              <a:rect l="0" t="0" r="r" b="b"/>
              <a:pathLst>
                <a:path w="19620" h="21106" extrusionOk="0">
                  <a:moveTo>
                    <a:pt x="15265" y="21106"/>
                  </a:moveTo>
                  <a:cubicBezTo>
                    <a:pt x="16723" y="20255"/>
                    <a:pt x="18451" y="18999"/>
                    <a:pt x="19244" y="16729"/>
                  </a:cubicBezTo>
                  <a:cubicBezTo>
                    <a:pt x="20204" y="13994"/>
                    <a:pt x="19155" y="11157"/>
                    <a:pt x="18016" y="9050"/>
                  </a:cubicBezTo>
                  <a:cubicBezTo>
                    <a:pt x="15700" y="4734"/>
                    <a:pt x="12475" y="762"/>
                    <a:pt x="8815" y="73"/>
                  </a:cubicBezTo>
                  <a:cubicBezTo>
                    <a:pt x="5757" y="-494"/>
                    <a:pt x="2660" y="2302"/>
                    <a:pt x="920" y="6253"/>
                  </a:cubicBezTo>
                  <a:cubicBezTo>
                    <a:pt x="-1396" y="11501"/>
                    <a:pt x="1048" y="17884"/>
                    <a:pt x="3978" y="21106"/>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292" name="Freeform 8"/>
            <p:cNvSpPr/>
            <p:nvPr/>
          </p:nvSpPr>
          <p:spPr>
            <a:xfrm>
              <a:off x="0" y="784329"/>
              <a:ext cx="9467530" cy="6086799"/>
            </a:xfrm>
            <a:custGeom>
              <a:avLst/>
              <a:gdLst/>
              <a:ahLst/>
              <a:cxnLst>
                <a:cxn ang="0">
                  <a:pos x="wd2" y="hd2"/>
                </a:cxn>
                <a:cxn ang="5400000">
                  <a:pos x="wd2" y="hd2"/>
                </a:cxn>
                <a:cxn ang="10800000">
                  <a:pos x="wd2" y="hd2"/>
                </a:cxn>
                <a:cxn ang="16200000">
                  <a:pos x="wd2" y="hd2"/>
                </a:cxn>
              </a:cxnLst>
              <a:rect l="0" t="0" r="r" b="b"/>
              <a:pathLst>
                <a:path w="19788" h="20796" extrusionOk="0">
                  <a:moveTo>
                    <a:pt x="18635" y="20796"/>
                  </a:moveTo>
                  <a:cubicBezTo>
                    <a:pt x="21600" y="16219"/>
                    <a:pt x="18158" y="10240"/>
                    <a:pt x="16008" y="6901"/>
                  </a:cubicBezTo>
                  <a:cubicBezTo>
                    <a:pt x="13989" y="3773"/>
                    <a:pt x="11531" y="1086"/>
                    <a:pt x="8755" y="222"/>
                  </a:cubicBezTo>
                  <a:cubicBezTo>
                    <a:pt x="5422" y="-804"/>
                    <a:pt x="2129" y="1819"/>
                    <a:pt x="0" y="6086"/>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93" name="Freeform 9"/>
            <p:cNvSpPr/>
            <p:nvPr/>
          </p:nvSpPr>
          <p:spPr>
            <a:xfrm>
              <a:off x="4762" y="6185456"/>
              <a:ext cx="504826" cy="68152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7132" y="8157"/>
                    <a:pt x="14264" y="15256"/>
                    <a:pt x="21600" y="21600"/>
                  </a:cubicBezTo>
                </a:path>
              </a:pathLst>
            </a:custGeom>
            <a:noFill/>
            <a:ln w="4763"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94" name="Freeform 10"/>
            <p:cNvSpPr/>
            <p:nvPr/>
          </p:nvSpPr>
          <p:spPr>
            <a:xfrm>
              <a:off x="0" y="237459"/>
              <a:ext cx="10308865" cy="6633667"/>
            </a:xfrm>
            <a:custGeom>
              <a:avLst/>
              <a:gdLst/>
              <a:ahLst/>
              <a:cxnLst>
                <a:cxn ang="0">
                  <a:pos x="wd2" y="hd2"/>
                </a:cxn>
                <a:cxn ang="5400000">
                  <a:pos x="wd2" y="hd2"/>
                </a:cxn>
                <a:cxn ang="10800000">
                  <a:pos x="wd2" y="hd2"/>
                </a:cxn>
                <a:cxn ang="16200000">
                  <a:pos x="wd2" y="hd2"/>
                </a:cxn>
              </a:cxnLst>
              <a:rect l="0" t="0" r="r" b="b"/>
              <a:pathLst>
                <a:path w="20075" h="20695" extrusionOk="0">
                  <a:moveTo>
                    <a:pt x="18967" y="20695"/>
                  </a:moveTo>
                  <a:cubicBezTo>
                    <a:pt x="21600" y="16247"/>
                    <a:pt x="18995" y="11308"/>
                    <a:pt x="16807" y="8035"/>
                  </a:cubicBezTo>
                  <a:cubicBezTo>
                    <a:pt x="14545" y="4674"/>
                    <a:pt x="11885" y="1758"/>
                    <a:pt x="8862" y="538"/>
                  </a:cubicBezTo>
                  <a:cubicBezTo>
                    <a:pt x="5303" y="-905"/>
                    <a:pt x="2707" y="597"/>
                    <a:pt x="0" y="454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95" name="Freeform 11"/>
            <p:cNvSpPr/>
            <p:nvPr/>
          </p:nvSpPr>
          <p:spPr>
            <a:xfrm>
              <a:off x="5427662" y="4789"/>
              <a:ext cx="5338228" cy="6847185"/>
            </a:xfrm>
            <a:custGeom>
              <a:avLst/>
              <a:gdLst/>
              <a:ahLst/>
              <a:cxnLst>
                <a:cxn ang="0">
                  <a:pos x="wd2" y="hd2"/>
                </a:cxn>
                <a:cxn ang="5400000">
                  <a:pos x="wd2" y="hd2"/>
                </a:cxn>
                <a:cxn ang="10800000">
                  <a:pos x="wd2" y="hd2"/>
                </a:cxn>
                <a:cxn ang="16200000">
                  <a:pos x="wd2" y="hd2"/>
                </a:cxn>
              </a:cxnLst>
              <a:rect l="0" t="0" r="r" b="b"/>
              <a:pathLst>
                <a:path w="19921" h="21600" extrusionOk="0">
                  <a:moveTo>
                    <a:pt x="19433" y="21600"/>
                  </a:moveTo>
                  <a:cubicBezTo>
                    <a:pt x="21600" y="16757"/>
                    <a:pt x="16058" y="11582"/>
                    <a:pt x="12594" y="8288"/>
                  </a:cubicBezTo>
                  <a:cubicBezTo>
                    <a:pt x="9041" y="4919"/>
                    <a:pt x="4867" y="1910"/>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96" name="Freeform 12"/>
            <p:cNvSpPr/>
            <p:nvPr/>
          </p:nvSpPr>
          <p:spPr>
            <a:xfrm>
              <a:off x="0" y="4789"/>
              <a:ext cx="1057276" cy="61449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4789" y="5860"/>
                    <a:pt x="7395" y="13060"/>
                    <a:pt x="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297" name="Freeform 13"/>
            <p:cNvSpPr/>
            <p:nvPr/>
          </p:nvSpPr>
          <p:spPr>
            <a:xfrm>
              <a:off x="5822950" y="4789"/>
              <a:ext cx="5189203" cy="6866338"/>
            </a:xfrm>
            <a:custGeom>
              <a:avLst/>
              <a:gdLst/>
              <a:ahLst/>
              <a:cxnLst>
                <a:cxn ang="0">
                  <a:pos x="wd2" y="hd2"/>
                </a:cxn>
                <a:cxn ang="5400000">
                  <a:pos x="wd2" y="hd2"/>
                </a:cxn>
                <a:cxn ang="10800000">
                  <a:pos x="wd2" y="hd2"/>
                </a:cxn>
                <a:cxn ang="16200000">
                  <a:pos x="wd2" y="hd2"/>
                </a:cxn>
              </a:cxnLst>
              <a:rect l="0" t="0" r="r" b="b"/>
              <a:pathLst>
                <a:path w="20058" h="21600" extrusionOk="0">
                  <a:moveTo>
                    <a:pt x="19631" y="21600"/>
                  </a:moveTo>
                  <a:cubicBezTo>
                    <a:pt x="21600" y="16860"/>
                    <a:pt x="16320" y="11955"/>
                    <a:pt x="12842" y="8655"/>
                  </a:cubicBezTo>
                  <a:cubicBezTo>
                    <a:pt x="9199" y="5220"/>
                    <a:pt x="4968" y="2115"/>
                    <a:pt x="0" y="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298" name="Freeform 14"/>
            <p:cNvSpPr/>
            <p:nvPr/>
          </p:nvSpPr>
          <p:spPr>
            <a:xfrm>
              <a:off x="4761" y="0"/>
              <a:ext cx="595314" cy="35273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4688" y="6422"/>
                    <a:pt x="7430" y="13719"/>
                    <a:pt x="0" y="2160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299" name="Freeform 15"/>
            <p:cNvSpPr/>
            <p:nvPr/>
          </p:nvSpPr>
          <p:spPr>
            <a:xfrm>
              <a:off x="6013450" y="4789"/>
              <a:ext cx="5124325" cy="6866338"/>
            </a:xfrm>
            <a:custGeom>
              <a:avLst/>
              <a:gdLst/>
              <a:ahLst/>
              <a:cxnLst>
                <a:cxn ang="0">
                  <a:pos x="wd2" y="hd2"/>
                </a:cxn>
                <a:cxn ang="5400000">
                  <a:pos x="wd2" y="hd2"/>
                </a:cxn>
                <a:cxn ang="10800000">
                  <a:pos x="wd2" y="hd2"/>
                </a:cxn>
                <a:cxn ang="16200000">
                  <a:pos x="wd2" y="hd2"/>
                </a:cxn>
              </a:cxnLst>
              <a:rect l="0" t="0" r="r" b="b"/>
              <a:pathLst>
                <a:path w="20134" h="21600" extrusionOk="0">
                  <a:moveTo>
                    <a:pt x="19749" y="21600"/>
                  </a:moveTo>
                  <a:cubicBezTo>
                    <a:pt x="21600" y="16845"/>
                    <a:pt x="16364" y="12015"/>
                    <a:pt x="12829" y="8700"/>
                  </a:cubicBezTo>
                  <a:cubicBezTo>
                    <a:pt x="9182" y="5280"/>
                    <a:pt x="4937" y="2175"/>
                    <a:pt x="0" y="0"/>
                  </a:cubicBezTo>
                </a:path>
              </a:pathLst>
            </a:custGeom>
            <a:noFill/>
            <a:ln w="12700" cap="flat">
              <a:solidFill>
                <a:srgbClr val="000000">
                  <a:alpha val="20000"/>
                </a:srgbClr>
              </a:solidFill>
              <a:prstDash val="dashDot"/>
              <a:miter lim="800000"/>
            </a:ln>
            <a:effectLst/>
          </p:spPr>
          <p:txBody>
            <a:bodyPr wrap="square" lIns="45719" tIns="45719" rIns="45719" bIns="45719" numCol="1" anchor="t">
              <a:noAutofit/>
            </a:bodyPr>
            <a:lstStyle/>
            <a:p>
              <a:endParaRPr/>
            </a:p>
          </p:txBody>
        </p:sp>
        <p:sp>
          <p:nvSpPr>
            <p:cNvPr id="300" name="Freeform 16"/>
            <p:cNvSpPr/>
            <p:nvPr/>
          </p:nvSpPr>
          <p:spPr>
            <a:xfrm>
              <a:off x="0" y="4789"/>
              <a:ext cx="357189" cy="2138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4400" y="6720"/>
                    <a:pt x="7200" y="13920"/>
                    <a:pt x="0" y="21600"/>
                  </a:cubicBezTo>
                </a:path>
              </a:pathLst>
            </a:custGeom>
            <a:noFill/>
            <a:ln w="12700" cap="flat">
              <a:solidFill>
                <a:srgbClr val="000000">
                  <a:alpha val="20000"/>
                </a:srgbClr>
              </a:solidFill>
              <a:prstDash val="dashDot"/>
              <a:miter lim="800000"/>
            </a:ln>
            <a:effectLst/>
          </p:spPr>
          <p:txBody>
            <a:bodyPr wrap="square" lIns="45719" tIns="45719" rIns="45719" bIns="45719" numCol="1" anchor="t">
              <a:noAutofit/>
            </a:bodyPr>
            <a:lstStyle/>
            <a:p>
              <a:endParaRPr/>
            </a:p>
          </p:txBody>
        </p:sp>
        <p:sp>
          <p:nvSpPr>
            <p:cNvPr id="301" name="Freeform 17"/>
            <p:cNvSpPr/>
            <p:nvPr/>
          </p:nvSpPr>
          <p:spPr>
            <a:xfrm>
              <a:off x="6211887" y="0"/>
              <a:ext cx="5129797" cy="6871127"/>
            </a:xfrm>
            <a:custGeom>
              <a:avLst/>
              <a:gdLst/>
              <a:ahLst/>
              <a:cxnLst>
                <a:cxn ang="0">
                  <a:pos x="wd2" y="hd2"/>
                </a:cxn>
                <a:cxn ang="5400000">
                  <a:pos x="wd2" y="hd2"/>
                </a:cxn>
                <a:cxn ang="10800000">
                  <a:pos x="wd2" y="hd2"/>
                </a:cxn>
                <a:cxn ang="16200000">
                  <a:pos x="wd2" y="hd2"/>
                </a:cxn>
              </a:cxnLst>
              <a:rect l="0" t="0" r="r" b="b"/>
              <a:pathLst>
                <a:path w="20063" h="21600" extrusionOk="0">
                  <a:moveTo>
                    <a:pt x="19608" y="21600"/>
                  </a:moveTo>
                  <a:cubicBezTo>
                    <a:pt x="21600" y="16923"/>
                    <a:pt x="16610" y="12246"/>
                    <a:pt x="13128" y="8979"/>
                  </a:cubicBezTo>
                  <a:cubicBezTo>
                    <a:pt x="9366" y="5471"/>
                    <a:pt x="5028" y="2278"/>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302" name="Freeform 18"/>
            <p:cNvSpPr/>
            <p:nvPr/>
          </p:nvSpPr>
          <p:spPr>
            <a:xfrm>
              <a:off x="6464300" y="4789"/>
              <a:ext cx="5053334" cy="6866338"/>
            </a:xfrm>
            <a:custGeom>
              <a:avLst/>
              <a:gdLst/>
              <a:ahLst/>
              <a:cxnLst>
                <a:cxn ang="0">
                  <a:pos x="wd2" y="hd2"/>
                </a:cxn>
                <a:cxn ang="5400000">
                  <a:pos x="wd2" y="hd2"/>
                </a:cxn>
                <a:cxn ang="10800000">
                  <a:pos x="wd2" y="hd2"/>
                </a:cxn>
                <a:cxn ang="16200000">
                  <a:pos x="wd2" y="hd2"/>
                </a:cxn>
              </a:cxnLst>
              <a:rect l="0" t="0" r="r" b="b"/>
              <a:pathLst>
                <a:path w="20163" h="21600" extrusionOk="0">
                  <a:moveTo>
                    <a:pt x="19757" y="21600"/>
                  </a:moveTo>
                  <a:cubicBezTo>
                    <a:pt x="21600" y="16965"/>
                    <a:pt x="16775" y="12420"/>
                    <a:pt x="13260" y="9165"/>
                  </a:cubicBezTo>
                  <a:cubicBezTo>
                    <a:pt x="9461" y="5625"/>
                    <a:pt x="5091" y="2385"/>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303" name="Freeform 19"/>
            <p:cNvSpPr/>
            <p:nvPr/>
          </p:nvSpPr>
          <p:spPr>
            <a:xfrm>
              <a:off x="6878636" y="4788"/>
              <a:ext cx="4842568" cy="6861552"/>
            </a:xfrm>
            <a:custGeom>
              <a:avLst/>
              <a:gdLst/>
              <a:ahLst/>
              <a:cxnLst>
                <a:cxn ang="0">
                  <a:pos x="wd2" y="hd2"/>
                </a:cxn>
                <a:cxn ang="5400000">
                  <a:pos x="wd2" y="hd2"/>
                </a:cxn>
                <a:cxn ang="10800000">
                  <a:pos x="wd2" y="hd2"/>
                </a:cxn>
                <a:cxn ang="16200000">
                  <a:pos x="wd2" y="hd2"/>
                </a:cxn>
              </a:cxnLst>
              <a:rect l="0" t="0" r="r" b="b"/>
              <a:pathLst>
                <a:path w="20766" h="21600" extrusionOk="0">
                  <a:moveTo>
                    <a:pt x="20640" y="21600"/>
                  </a:moveTo>
                  <a:cubicBezTo>
                    <a:pt x="21600" y="16977"/>
                    <a:pt x="16843" y="12624"/>
                    <a:pt x="13229" y="9261"/>
                  </a:cubicBezTo>
                  <a:cubicBezTo>
                    <a:pt x="9432" y="5749"/>
                    <a:pt x="5063" y="2522"/>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304" name="Freeform 20"/>
            <p:cNvSpPr/>
            <p:nvPr/>
          </p:nvSpPr>
          <p:spPr>
            <a:xfrm>
              <a:off x="8769350" y="4789"/>
              <a:ext cx="3417888" cy="274206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5042" y="13523"/>
                    <a:pt x="7822" y="6123"/>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305" name="Freeform 21"/>
            <p:cNvSpPr/>
            <p:nvPr/>
          </p:nvSpPr>
          <p:spPr>
            <a:xfrm>
              <a:off x="9236075" y="9577"/>
              <a:ext cx="2951164" cy="255532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075" y="12654"/>
                    <a:pt x="6828" y="5561"/>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306" name="Freeform 22"/>
            <p:cNvSpPr/>
            <p:nvPr/>
          </p:nvSpPr>
          <p:spPr>
            <a:xfrm>
              <a:off x="10021887" y="4789"/>
              <a:ext cx="2165351" cy="13582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7263" y="6442"/>
                    <a:pt x="14622" y="13642"/>
                    <a:pt x="21600" y="2160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307" name="Freeform 23"/>
            <p:cNvSpPr/>
            <p:nvPr/>
          </p:nvSpPr>
          <p:spPr>
            <a:xfrm>
              <a:off x="11291887" y="4789"/>
              <a:ext cx="895351" cy="5346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7238" y="6943"/>
                    <a:pt x="14477" y="14079"/>
                    <a:pt x="2160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grpSp>
      <p:grpSp>
        <p:nvGrpSpPr>
          <p:cNvPr id="312" name="Group 75"/>
          <p:cNvGrpSpPr/>
          <p:nvPr/>
        </p:nvGrpSpPr>
        <p:grpSpPr>
          <a:xfrm>
            <a:off x="805335" y="1698330"/>
            <a:ext cx="5941542" cy="3470423"/>
            <a:chOff x="0" y="0"/>
            <a:chExt cx="5941540" cy="3470420"/>
          </a:xfrm>
        </p:grpSpPr>
        <p:sp>
          <p:nvSpPr>
            <p:cNvPr id="309" name="Rectangle 76"/>
            <p:cNvSpPr/>
            <p:nvPr/>
          </p:nvSpPr>
          <p:spPr>
            <a:xfrm>
              <a:off x="-1" y="0"/>
              <a:ext cx="5941542" cy="502921"/>
            </a:xfrm>
            <a:prstGeom prst="rect">
              <a:avLst/>
            </a:prstGeom>
            <a:solidFill>
              <a:schemeClr val="accent1"/>
            </a:solidFill>
            <a:ln w="12700" cap="flat">
              <a:noFill/>
              <a:miter lim="400000"/>
            </a:ln>
            <a:effectLst/>
          </p:spPr>
          <p:txBody>
            <a:bodyPr wrap="square" lIns="45719" tIns="45719" rIns="45719" bIns="45719" numCol="1" anchor="t">
              <a:noAutofit/>
            </a:bodyPr>
            <a:lstStyle/>
            <a:p>
              <a:endParaRPr/>
            </a:p>
          </p:txBody>
        </p:sp>
        <p:sp>
          <p:nvSpPr>
            <p:cNvPr id="310" name="Isosceles Triangle 9"/>
            <p:cNvSpPr/>
            <p:nvPr/>
          </p:nvSpPr>
          <p:spPr>
            <a:xfrm rot="10800000">
              <a:off x="2812776" y="3198017"/>
              <a:ext cx="315990" cy="272404"/>
            </a:xfrm>
            <a:prstGeom prst="triangle">
              <a:avLst/>
            </a:prstGeom>
            <a:solidFill>
              <a:schemeClr val="accent1"/>
            </a:solidFill>
            <a:ln w="12700" cap="flat">
              <a:noFill/>
              <a:miter lim="400000"/>
            </a:ln>
            <a:effectLst/>
          </p:spPr>
          <p:txBody>
            <a:bodyPr wrap="square" lIns="45719" tIns="45719" rIns="45719" bIns="45719" numCol="1" anchor="t">
              <a:noAutofit/>
            </a:bodyPr>
            <a:lstStyle/>
            <a:p>
              <a:endParaRPr/>
            </a:p>
          </p:txBody>
        </p:sp>
        <p:sp>
          <p:nvSpPr>
            <p:cNvPr id="311" name="Rectangle 78"/>
            <p:cNvSpPr/>
            <p:nvPr/>
          </p:nvSpPr>
          <p:spPr>
            <a:xfrm>
              <a:off x="-1" y="576072"/>
              <a:ext cx="5941542" cy="2624328"/>
            </a:xfrm>
            <a:prstGeom prst="rect">
              <a:avLst/>
            </a:prstGeom>
            <a:solidFill>
              <a:schemeClr val="accent1"/>
            </a:solidFill>
            <a:ln w="12700" cap="flat">
              <a:noFill/>
              <a:miter lim="400000"/>
            </a:ln>
            <a:effectLst/>
          </p:spPr>
          <p:txBody>
            <a:bodyPr wrap="square" lIns="45719" tIns="45719" rIns="45719" bIns="45719" numCol="1" anchor="t">
              <a:noAutofit/>
            </a:bodyPr>
            <a:lstStyle/>
            <a:p>
              <a:endParaRPr/>
            </a:p>
          </p:txBody>
        </p:sp>
      </p:grpSp>
      <p:sp>
        <p:nvSpPr>
          <p:cNvPr id="313" name="Picture Placeholder 2"/>
          <p:cNvSpPr>
            <a:spLocks noGrp="1"/>
          </p:cNvSpPr>
          <p:nvPr>
            <p:ph type="pic" sz="half" idx="21"/>
          </p:nvPr>
        </p:nvSpPr>
        <p:spPr>
          <a:xfrm>
            <a:off x="7543510" y="0"/>
            <a:ext cx="4648490" cy="6858000"/>
          </a:xfrm>
          <a:prstGeom prst="rect">
            <a:avLst/>
          </a:prstGeom>
        </p:spPr>
        <p:txBody>
          <a:bodyPr lIns="91439" rIns="91439">
            <a:noAutofit/>
          </a:bodyPr>
          <a:lstStyle/>
          <a:p>
            <a:endParaRPr/>
          </a:p>
        </p:txBody>
      </p:sp>
      <p:sp>
        <p:nvSpPr>
          <p:cNvPr id="314" name="Title Text"/>
          <p:cNvSpPr txBox="1">
            <a:spLocks noGrp="1"/>
          </p:cNvSpPr>
          <p:nvPr>
            <p:ph type="title"/>
          </p:nvPr>
        </p:nvSpPr>
        <p:spPr>
          <a:xfrm>
            <a:off x="885443" y="2360254"/>
            <a:ext cx="5776646" cy="1178033"/>
          </a:xfrm>
          <a:prstGeom prst="rect">
            <a:avLst/>
          </a:prstGeom>
        </p:spPr>
        <p:txBody>
          <a:bodyPr lIns="0" tIns="0" rIns="0" bIns="0" anchor="b"/>
          <a:lstStyle>
            <a:lvl1pPr>
              <a:defRPr sz="3600">
                <a:solidFill>
                  <a:srgbClr val="FFFEFF"/>
                </a:solidFill>
              </a:defRPr>
            </a:lvl1pPr>
          </a:lstStyle>
          <a:p>
            <a:r>
              <a:t>Title Text</a:t>
            </a:r>
          </a:p>
        </p:txBody>
      </p:sp>
      <p:sp>
        <p:nvSpPr>
          <p:cNvPr id="315" name="Body Level One…"/>
          <p:cNvSpPr txBox="1">
            <a:spLocks noGrp="1"/>
          </p:cNvSpPr>
          <p:nvPr>
            <p:ph type="body" sz="quarter" idx="1"/>
          </p:nvPr>
        </p:nvSpPr>
        <p:spPr>
          <a:xfrm>
            <a:off x="885443" y="3545011"/>
            <a:ext cx="5776646" cy="1274199"/>
          </a:xfrm>
          <a:prstGeom prst="rect">
            <a:avLst/>
          </a:prstGeom>
        </p:spPr>
        <p:txBody>
          <a:bodyPr/>
          <a:lstStyle>
            <a:lvl1pPr marL="0" indent="0" algn="ctr">
              <a:buClrTx/>
              <a:buSzTx/>
              <a:buNone/>
              <a:defRPr>
                <a:solidFill>
                  <a:srgbClr val="FFFEFF"/>
                </a:solidFill>
              </a:defRPr>
            </a:lvl1pPr>
            <a:lvl2pPr marL="0" indent="457200" algn="ctr">
              <a:buClrTx/>
              <a:buSzTx/>
              <a:buNone/>
              <a:defRPr>
                <a:solidFill>
                  <a:srgbClr val="FFFEFF"/>
                </a:solidFill>
              </a:defRPr>
            </a:lvl2pPr>
            <a:lvl3pPr marL="0" indent="914400" algn="ctr">
              <a:buClrTx/>
              <a:buSzTx/>
              <a:buNone/>
              <a:defRPr>
                <a:solidFill>
                  <a:srgbClr val="FFFEFF"/>
                </a:solidFill>
              </a:defRPr>
            </a:lvl3pPr>
            <a:lvl4pPr marL="0" indent="1371600" algn="ctr">
              <a:buClrTx/>
              <a:buSzTx/>
              <a:buNone/>
              <a:defRPr>
                <a:solidFill>
                  <a:srgbClr val="FFFEFF"/>
                </a:solidFill>
              </a:defRPr>
            </a:lvl4pPr>
            <a:lvl5pPr marL="0" indent="1828800" algn="ctr">
              <a:buClrTx/>
              <a:buSzTx/>
              <a:buNone/>
              <a:defRPr>
                <a:solidFill>
                  <a:srgbClr val="FFFEFF"/>
                </a:solidFill>
              </a:defRPr>
            </a:lvl5pPr>
          </a:lstStyle>
          <a:p>
            <a:r>
              <a:t>Body Level One</a:t>
            </a:r>
          </a:p>
          <a:p>
            <a:pPr lvl="1"/>
            <a:r>
              <a:t>Body Level Two</a:t>
            </a:r>
          </a:p>
          <a:p>
            <a:pPr lvl="2"/>
            <a:r>
              <a:t>Body Level Three</a:t>
            </a:r>
          </a:p>
          <a:p>
            <a:pPr lvl="3"/>
            <a:r>
              <a:t>Body Level Four</a:t>
            </a:r>
          </a:p>
          <a:p>
            <a:pPr lvl="4"/>
            <a:r>
              <a:t>Body Level Five</a:t>
            </a:r>
          </a:p>
        </p:txBody>
      </p:sp>
      <p:sp>
        <p:nvSpPr>
          <p:cNvPr id="316" name="01"/>
          <p:cNvSpPr txBox="1">
            <a:spLocks noGrp="1"/>
          </p:cNvSpPr>
          <p:nvPr>
            <p:ph type="sldNum" sz="quarter" idx="2"/>
          </p:nvPr>
        </p:nvSpPr>
        <p:spPr>
          <a:xfrm>
            <a:off x="6489561" y="370852"/>
            <a:ext cx="253217" cy="218416"/>
          </a:xfrm>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0" tIns="228600" rIns="228600" bIns="228600" anchor="ctr">
            <a:normAutofit/>
          </a:bodyPr>
          <a:lstStyle/>
          <a:p>
            <a:r>
              <a:t>Title Text</a:t>
            </a:r>
          </a:p>
        </p:txBody>
      </p:sp>
      <p:sp>
        <p:nvSpPr>
          <p:cNvPr id="3"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01"/>
          <p:cNvSpPr txBox="1">
            <a:spLocks noGrp="1"/>
          </p:cNvSpPr>
          <p:nvPr>
            <p:ph type="sldNum" sz="quarter" idx="2"/>
          </p:nvPr>
        </p:nvSpPr>
        <p:spPr>
          <a:xfrm>
            <a:off x="11131064" y="370852"/>
            <a:ext cx="253217" cy="218416"/>
          </a:xfrm>
          <a:prstGeom prst="rect">
            <a:avLst/>
          </a:prstGeom>
          <a:ln w="12700">
            <a:miter lim="400000"/>
          </a:ln>
        </p:spPr>
        <p:txBody>
          <a:bodyPr wrap="none" lIns="45719" rIns="45719" anchor="ctr">
            <a:spAutoFit/>
          </a:bodyPr>
          <a:lstStyle>
            <a:lvl1pPr algn="r">
              <a:defRPr sz="10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transition spd="med"/>
  <p:txStyles>
    <p:titleStyle>
      <a:lvl1pPr marL="0" marR="0" indent="0" algn="ctr" defTabSz="914400" rtl="0" latinLnBrk="0">
        <a:lnSpc>
          <a:spcPct val="85000"/>
        </a:lnSpc>
        <a:spcBef>
          <a:spcPts val="0"/>
        </a:spcBef>
        <a:spcAft>
          <a:spcPts val="0"/>
        </a:spcAft>
        <a:buClrTx/>
        <a:buSzTx/>
        <a:buFontTx/>
        <a:buNone/>
        <a:tabLst/>
        <a:defRPr sz="4000" b="0" i="0" u="none" strike="noStrike" cap="none" spc="-150" baseline="0">
          <a:solidFill>
            <a:srgbClr val="000000"/>
          </a:solidFill>
          <a:uFillTx/>
          <a:latin typeface="+mn-lt"/>
          <a:ea typeface="+mn-ea"/>
          <a:cs typeface="+mn-cs"/>
          <a:sym typeface="Calibri"/>
        </a:defRPr>
      </a:lvl1pPr>
      <a:lvl2pPr marL="0" marR="0" indent="0" algn="ctr" defTabSz="914400" rtl="0" latinLnBrk="0">
        <a:lnSpc>
          <a:spcPct val="85000"/>
        </a:lnSpc>
        <a:spcBef>
          <a:spcPts val="0"/>
        </a:spcBef>
        <a:spcAft>
          <a:spcPts val="0"/>
        </a:spcAft>
        <a:buClrTx/>
        <a:buSzTx/>
        <a:buFontTx/>
        <a:buNone/>
        <a:tabLst/>
        <a:defRPr sz="4000" b="0" i="0" u="none" strike="noStrike" cap="none" spc="-150" baseline="0">
          <a:solidFill>
            <a:srgbClr val="000000"/>
          </a:solidFill>
          <a:uFillTx/>
          <a:latin typeface="+mn-lt"/>
          <a:ea typeface="+mn-ea"/>
          <a:cs typeface="+mn-cs"/>
          <a:sym typeface="Calibri"/>
        </a:defRPr>
      </a:lvl2pPr>
      <a:lvl3pPr marL="0" marR="0" indent="0" algn="ctr" defTabSz="914400" rtl="0" latinLnBrk="0">
        <a:lnSpc>
          <a:spcPct val="85000"/>
        </a:lnSpc>
        <a:spcBef>
          <a:spcPts val="0"/>
        </a:spcBef>
        <a:spcAft>
          <a:spcPts val="0"/>
        </a:spcAft>
        <a:buClrTx/>
        <a:buSzTx/>
        <a:buFontTx/>
        <a:buNone/>
        <a:tabLst/>
        <a:defRPr sz="4000" b="0" i="0" u="none" strike="noStrike" cap="none" spc="-150" baseline="0">
          <a:solidFill>
            <a:srgbClr val="000000"/>
          </a:solidFill>
          <a:uFillTx/>
          <a:latin typeface="+mn-lt"/>
          <a:ea typeface="+mn-ea"/>
          <a:cs typeface="+mn-cs"/>
          <a:sym typeface="Calibri"/>
        </a:defRPr>
      </a:lvl3pPr>
      <a:lvl4pPr marL="0" marR="0" indent="0" algn="ctr" defTabSz="914400" rtl="0" latinLnBrk="0">
        <a:lnSpc>
          <a:spcPct val="85000"/>
        </a:lnSpc>
        <a:spcBef>
          <a:spcPts val="0"/>
        </a:spcBef>
        <a:spcAft>
          <a:spcPts val="0"/>
        </a:spcAft>
        <a:buClrTx/>
        <a:buSzTx/>
        <a:buFontTx/>
        <a:buNone/>
        <a:tabLst/>
        <a:defRPr sz="4000" b="0" i="0" u="none" strike="noStrike" cap="none" spc="-150" baseline="0">
          <a:solidFill>
            <a:srgbClr val="000000"/>
          </a:solidFill>
          <a:uFillTx/>
          <a:latin typeface="+mn-lt"/>
          <a:ea typeface="+mn-ea"/>
          <a:cs typeface="+mn-cs"/>
          <a:sym typeface="Calibri"/>
        </a:defRPr>
      </a:lvl4pPr>
      <a:lvl5pPr marL="0" marR="0" indent="0" algn="ctr" defTabSz="914400" rtl="0" latinLnBrk="0">
        <a:lnSpc>
          <a:spcPct val="85000"/>
        </a:lnSpc>
        <a:spcBef>
          <a:spcPts val="0"/>
        </a:spcBef>
        <a:spcAft>
          <a:spcPts val="0"/>
        </a:spcAft>
        <a:buClrTx/>
        <a:buSzTx/>
        <a:buFontTx/>
        <a:buNone/>
        <a:tabLst/>
        <a:defRPr sz="4000" b="0" i="0" u="none" strike="noStrike" cap="none" spc="-150" baseline="0">
          <a:solidFill>
            <a:srgbClr val="000000"/>
          </a:solidFill>
          <a:uFillTx/>
          <a:latin typeface="+mn-lt"/>
          <a:ea typeface="+mn-ea"/>
          <a:cs typeface="+mn-cs"/>
          <a:sym typeface="Calibri"/>
        </a:defRPr>
      </a:lvl5pPr>
      <a:lvl6pPr marL="0" marR="0" indent="0" algn="ctr" defTabSz="914400" rtl="0" latinLnBrk="0">
        <a:lnSpc>
          <a:spcPct val="85000"/>
        </a:lnSpc>
        <a:spcBef>
          <a:spcPts val="0"/>
        </a:spcBef>
        <a:spcAft>
          <a:spcPts val="0"/>
        </a:spcAft>
        <a:buClrTx/>
        <a:buSzTx/>
        <a:buFontTx/>
        <a:buNone/>
        <a:tabLst/>
        <a:defRPr sz="4000" b="0" i="0" u="none" strike="noStrike" cap="none" spc="-150" baseline="0">
          <a:solidFill>
            <a:srgbClr val="000000"/>
          </a:solidFill>
          <a:uFillTx/>
          <a:latin typeface="+mn-lt"/>
          <a:ea typeface="+mn-ea"/>
          <a:cs typeface="+mn-cs"/>
          <a:sym typeface="Calibri"/>
        </a:defRPr>
      </a:lvl6pPr>
      <a:lvl7pPr marL="0" marR="0" indent="0" algn="ctr" defTabSz="914400" rtl="0" latinLnBrk="0">
        <a:lnSpc>
          <a:spcPct val="85000"/>
        </a:lnSpc>
        <a:spcBef>
          <a:spcPts val="0"/>
        </a:spcBef>
        <a:spcAft>
          <a:spcPts val="0"/>
        </a:spcAft>
        <a:buClrTx/>
        <a:buSzTx/>
        <a:buFontTx/>
        <a:buNone/>
        <a:tabLst/>
        <a:defRPr sz="4000" b="0" i="0" u="none" strike="noStrike" cap="none" spc="-150" baseline="0">
          <a:solidFill>
            <a:srgbClr val="000000"/>
          </a:solidFill>
          <a:uFillTx/>
          <a:latin typeface="+mn-lt"/>
          <a:ea typeface="+mn-ea"/>
          <a:cs typeface="+mn-cs"/>
          <a:sym typeface="Calibri"/>
        </a:defRPr>
      </a:lvl7pPr>
      <a:lvl8pPr marL="0" marR="0" indent="0" algn="ctr" defTabSz="914400" rtl="0" latinLnBrk="0">
        <a:lnSpc>
          <a:spcPct val="85000"/>
        </a:lnSpc>
        <a:spcBef>
          <a:spcPts val="0"/>
        </a:spcBef>
        <a:spcAft>
          <a:spcPts val="0"/>
        </a:spcAft>
        <a:buClrTx/>
        <a:buSzTx/>
        <a:buFontTx/>
        <a:buNone/>
        <a:tabLst/>
        <a:defRPr sz="4000" b="0" i="0" u="none" strike="noStrike" cap="none" spc="-150" baseline="0">
          <a:solidFill>
            <a:srgbClr val="000000"/>
          </a:solidFill>
          <a:uFillTx/>
          <a:latin typeface="+mn-lt"/>
          <a:ea typeface="+mn-ea"/>
          <a:cs typeface="+mn-cs"/>
          <a:sym typeface="Calibri"/>
        </a:defRPr>
      </a:lvl8pPr>
      <a:lvl9pPr marL="0" marR="0" indent="0" algn="ctr" defTabSz="914400" rtl="0" latinLnBrk="0">
        <a:lnSpc>
          <a:spcPct val="85000"/>
        </a:lnSpc>
        <a:spcBef>
          <a:spcPts val="0"/>
        </a:spcBef>
        <a:spcAft>
          <a:spcPts val="0"/>
        </a:spcAft>
        <a:buClrTx/>
        <a:buSzTx/>
        <a:buFontTx/>
        <a:buNone/>
        <a:tabLst/>
        <a:defRPr sz="4000" b="0" i="0" u="none" strike="noStrike" cap="none" spc="-150" baseline="0">
          <a:solidFill>
            <a:srgbClr val="000000"/>
          </a:solidFill>
          <a:uFillTx/>
          <a:latin typeface="+mn-lt"/>
          <a:ea typeface="+mn-ea"/>
          <a:cs typeface="+mn-cs"/>
          <a:sym typeface="Calibri"/>
        </a:defRPr>
      </a:lvl9pPr>
    </p:titleStyle>
    <p:bodyStyle>
      <a:lvl1pPr marL="228600" marR="0" indent="-228600" algn="l" defTabSz="914400" rtl="0" latinLnBrk="0">
        <a:lnSpc>
          <a:spcPct val="120000"/>
        </a:lnSpc>
        <a:spcBef>
          <a:spcPts val="1000"/>
        </a:spcBef>
        <a:spcAft>
          <a:spcPts val="0"/>
        </a:spcAft>
        <a:buClr>
          <a:schemeClr val="accent1"/>
        </a:buClr>
        <a:buSzPct val="110000"/>
        <a:buFontTx/>
        <a:buChar char="▪"/>
        <a:tabLst/>
        <a:defRPr sz="1800" b="0" i="0" u="none" strike="noStrike" cap="none" spc="0" baseline="0">
          <a:solidFill>
            <a:srgbClr val="000000"/>
          </a:solidFill>
          <a:uFillTx/>
          <a:latin typeface="Rockwell"/>
          <a:ea typeface="Rockwell"/>
          <a:cs typeface="Rockwell"/>
          <a:sym typeface="Rockwell"/>
        </a:defRPr>
      </a:lvl1pPr>
      <a:lvl2pPr marL="714375" marR="0" indent="-257175" algn="l" defTabSz="914400" rtl="0" latinLnBrk="0">
        <a:lnSpc>
          <a:spcPct val="120000"/>
        </a:lnSpc>
        <a:spcBef>
          <a:spcPts val="1000"/>
        </a:spcBef>
        <a:spcAft>
          <a:spcPts val="0"/>
        </a:spcAft>
        <a:buClr>
          <a:schemeClr val="accent1"/>
        </a:buClr>
        <a:buSzPct val="110000"/>
        <a:buFontTx/>
        <a:buChar char="▪"/>
        <a:tabLst/>
        <a:defRPr sz="1800" b="0" i="0" u="none" strike="noStrike" cap="none" spc="0" baseline="0">
          <a:solidFill>
            <a:srgbClr val="000000"/>
          </a:solidFill>
          <a:uFillTx/>
          <a:latin typeface="Rockwell"/>
          <a:ea typeface="Rockwell"/>
          <a:cs typeface="Rockwell"/>
          <a:sym typeface="Rockwell"/>
        </a:defRPr>
      </a:lvl2pPr>
      <a:lvl3pPr marL="1208314" marR="0" indent="-293914" algn="l" defTabSz="914400" rtl="0" latinLnBrk="0">
        <a:lnSpc>
          <a:spcPct val="120000"/>
        </a:lnSpc>
        <a:spcBef>
          <a:spcPts val="1000"/>
        </a:spcBef>
        <a:spcAft>
          <a:spcPts val="0"/>
        </a:spcAft>
        <a:buClr>
          <a:schemeClr val="accent1"/>
        </a:buClr>
        <a:buSzPct val="110000"/>
        <a:buFontTx/>
        <a:buChar char="▪"/>
        <a:tabLst/>
        <a:defRPr sz="1800" b="0" i="0" u="none" strike="noStrike" cap="none" spc="0" baseline="0">
          <a:solidFill>
            <a:srgbClr val="000000"/>
          </a:solidFill>
          <a:uFillTx/>
          <a:latin typeface="Rockwell"/>
          <a:ea typeface="Rockwell"/>
          <a:cs typeface="Rockwell"/>
          <a:sym typeface="Rockwell"/>
        </a:defRPr>
      </a:lvl3pPr>
      <a:lvl4pPr marL="1714500" marR="0" indent="-342900" algn="l" defTabSz="914400" rtl="0" latinLnBrk="0">
        <a:lnSpc>
          <a:spcPct val="120000"/>
        </a:lnSpc>
        <a:spcBef>
          <a:spcPts val="1000"/>
        </a:spcBef>
        <a:spcAft>
          <a:spcPts val="0"/>
        </a:spcAft>
        <a:buClr>
          <a:schemeClr val="accent1"/>
        </a:buClr>
        <a:buSzPct val="110000"/>
        <a:buFontTx/>
        <a:buChar char="▪"/>
        <a:tabLst/>
        <a:defRPr sz="1800" b="0" i="0" u="none" strike="noStrike" cap="none" spc="0" baseline="0">
          <a:solidFill>
            <a:srgbClr val="000000"/>
          </a:solidFill>
          <a:uFillTx/>
          <a:latin typeface="Rockwell"/>
          <a:ea typeface="Rockwell"/>
          <a:cs typeface="Rockwell"/>
          <a:sym typeface="Rockwell"/>
        </a:defRPr>
      </a:lvl4pPr>
      <a:lvl5pPr marL="2171700" marR="0" indent="-342900" algn="l" defTabSz="914400" rtl="0" latinLnBrk="0">
        <a:lnSpc>
          <a:spcPct val="120000"/>
        </a:lnSpc>
        <a:spcBef>
          <a:spcPts val="1000"/>
        </a:spcBef>
        <a:spcAft>
          <a:spcPts val="0"/>
        </a:spcAft>
        <a:buClr>
          <a:schemeClr val="accent1"/>
        </a:buClr>
        <a:buSzPct val="110000"/>
        <a:buFontTx/>
        <a:buChar char="▪"/>
        <a:tabLst/>
        <a:defRPr sz="1800" b="0" i="0" u="none" strike="noStrike" cap="none" spc="0" baseline="0">
          <a:solidFill>
            <a:srgbClr val="000000"/>
          </a:solidFill>
          <a:uFillTx/>
          <a:latin typeface="Rockwell"/>
          <a:ea typeface="Rockwell"/>
          <a:cs typeface="Rockwell"/>
          <a:sym typeface="Rockwell"/>
        </a:defRPr>
      </a:lvl5pPr>
      <a:lvl6pPr marL="2628900" marR="0" indent="-342900" algn="l" defTabSz="914400" rtl="0" latinLnBrk="0">
        <a:lnSpc>
          <a:spcPct val="120000"/>
        </a:lnSpc>
        <a:spcBef>
          <a:spcPts val="1000"/>
        </a:spcBef>
        <a:spcAft>
          <a:spcPts val="0"/>
        </a:spcAft>
        <a:buClr>
          <a:schemeClr val="accent1"/>
        </a:buClr>
        <a:buSzPct val="110000"/>
        <a:buFontTx/>
        <a:buChar char="▪"/>
        <a:tabLst/>
        <a:defRPr sz="1800" b="0" i="0" u="none" strike="noStrike" cap="none" spc="0" baseline="0">
          <a:solidFill>
            <a:srgbClr val="000000"/>
          </a:solidFill>
          <a:uFillTx/>
          <a:latin typeface="Rockwell"/>
          <a:ea typeface="Rockwell"/>
          <a:cs typeface="Rockwell"/>
          <a:sym typeface="Rockwell"/>
        </a:defRPr>
      </a:lvl6pPr>
      <a:lvl7pPr marL="3086100" marR="0" indent="-342900" algn="l" defTabSz="914400" rtl="0" latinLnBrk="0">
        <a:lnSpc>
          <a:spcPct val="120000"/>
        </a:lnSpc>
        <a:spcBef>
          <a:spcPts val="1000"/>
        </a:spcBef>
        <a:spcAft>
          <a:spcPts val="0"/>
        </a:spcAft>
        <a:buClr>
          <a:schemeClr val="accent1"/>
        </a:buClr>
        <a:buSzPct val="110000"/>
        <a:buFontTx/>
        <a:buChar char="▪"/>
        <a:tabLst/>
        <a:defRPr sz="1800" b="0" i="0" u="none" strike="noStrike" cap="none" spc="0" baseline="0">
          <a:solidFill>
            <a:srgbClr val="000000"/>
          </a:solidFill>
          <a:uFillTx/>
          <a:latin typeface="Rockwell"/>
          <a:ea typeface="Rockwell"/>
          <a:cs typeface="Rockwell"/>
          <a:sym typeface="Rockwell"/>
        </a:defRPr>
      </a:lvl7pPr>
      <a:lvl8pPr marL="3543300" marR="0" indent="-342900" algn="l" defTabSz="914400" rtl="0" latinLnBrk="0">
        <a:lnSpc>
          <a:spcPct val="120000"/>
        </a:lnSpc>
        <a:spcBef>
          <a:spcPts val="1000"/>
        </a:spcBef>
        <a:spcAft>
          <a:spcPts val="0"/>
        </a:spcAft>
        <a:buClr>
          <a:schemeClr val="accent1"/>
        </a:buClr>
        <a:buSzPct val="110000"/>
        <a:buFontTx/>
        <a:buChar char="▪"/>
        <a:tabLst/>
        <a:defRPr sz="1800" b="0" i="0" u="none" strike="noStrike" cap="none" spc="0" baseline="0">
          <a:solidFill>
            <a:srgbClr val="000000"/>
          </a:solidFill>
          <a:uFillTx/>
          <a:latin typeface="Rockwell"/>
          <a:ea typeface="Rockwell"/>
          <a:cs typeface="Rockwell"/>
          <a:sym typeface="Rockwell"/>
        </a:defRPr>
      </a:lvl8pPr>
      <a:lvl9pPr marL="4000500" marR="0" indent="-342900" algn="l" defTabSz="914400" rtl="0" latinLnBrk="0">
        <a:lnSpc>
          <a:spcPct val="120000"/>
        </a:lnSpc>
        <a:spcBef>
          <a:spcPts val="1000"/>
        </a:spcBef>
        <a:spcAft>
          <a:spcPts val="0"/>
        </a:spcAft>
        <a:buClr>
          <a:schemeClr val="accent1"/>
        </a:buClr>
        <a:buSzPct val="110000"/>
        <a:buFontTx/>
        <a:buChar char="▪"/>
        <a:tabLst/>
        <a:defRPr sz="1800" b="0" i="0" u="none" strike="noStrike" cap="none" spc="0" baseline="0">
          <a:solidFill>
            <a:srgbClr val="000000"/>
          </a:solidFill>
          <a:uFillTx/>
          <a:latin typeface="Rockwell"/>
          <a:ea typeface="Rockwell"/>
          <a:cs typeface="Rockwell"/>
          <a:sym typeface="Rockwell"/>
        </a:defRPr>
      </a:lvl9pPr>
    </p:bodyStyle>
    <p:otherStyle>
      <a:lvl1pPr marL="0" marR="0" indent="0" algn="r" defTabSz="4572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ckwell"/>
        </a:defRPr>
      </a:lvl1pPr>
      <a:lvl2pPr marL="0" marR="0" indent="457200" algn="r" defTabSz="4572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ckwell"/>
        </a:defRPr>
      </a:lvl2pPr>
      <a:lvl3pPr marL="0" marR="0" indent="914400" algn="r" defTabSz="4572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ckwell"/>
        </a:defRPr>
      </a:lvl3pPr>
      <a:lvl4pPr marL="0" marR="0" indent="1371600" algn="r" defTabSz="4572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ckwell"/>
        </a:defRPr>
      </a:lvl4pPr>
      <a:lvl5pPr marL="0" marR="0" indent="1828800" algn="r" defTabSz="4572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ckwell"/>
        </a:defRPr>
      </a:lvl5pPr>
      <a:lvl6pPr marL="0" marR="0" indent="2286000" algn="r" defTabSz="4572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ckwell"/>
        </a:defRPr>
      </a:lvl6pPr>
      <a:lvl7pPr marL="0" marR="0" indent="2743200" algn="r" defTabSz="4572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ckwell"/>
        </a:defRPr>
      </a:lvl7pPr>
      <a:lvl8pPr marL="0" marR="0" indent="3200400" algn="r" defTabSz="4572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ckwell"/>
        </a:defRPr>
      </a:lvl8pPr>
      <a:lvl9pPr marL="0" marR="0" indent="3657600" algn="r" defTabSz="4572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ckwel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8.png"/><Relationship Id="rId7"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mailto:manager@cim.mcgill.ca" TargetMode="External"/><Relationship Id="rId7" Type="http://schemas.openxmlformats.org/officeDocument/2006/relationships/image" Target="../media/image2.png"/><Relationship Id="rId2" Type="http://schemas.openxmlformats.org/officeDocument/2006/relationships/hyperlink" Target="mailto:support@cim.mcgill.ca" TargetMode="External"/><Relationship Id="rId1" Type="http://schemas.openxmlformats.org/officeDocument/2006/relationships/slideLayout" Target="../slideLayouts/slideLayout2.xml"/><Relationship Id="rId6" Type="http://schemas.openxmlformats.org/officeDocument/2006/relationships/hyperlink" Target="mailto:nick@cim.mcgill.ca" TargetMode="External"/><Relationship Id="rId5" Type="http://schemas.openxmlformats.org/officeDocument/2006/relationships/hyperlink" Target="mailto:Olivier@cim.mcgill.ca" TargetMode="External"/><Relationship Id="rId4" Type="http://schemas.openxmlformats.org/officeDocument/2006/relationships/hyperlink" Target="mailto:crogers@cim.mcgill.ca" TargetMode="External"/><Relationship Id="rId9" Type="http://schemas.openxmlformats.org/officeDocument/2006/relationships/hyperlink" Target="https://wiki.cim.mcgill.ca/"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Subtitle 2"/>
          <p:cNvSpPr txBox="1">
            <a:spLocks noGrp="1"/>
          </p:cNvSpPr>
          <p:nvPr>
            <p:ph type="subTitle" sz="quarter" idx="1"/>
          </p:nvPr>
        </p:nvSpPr>
        <p:spPr>
          <a:xfrm>
            <a:off x="1762530" y="4452394"/>
            <a:ext cx="8673428" cy="1322588"/>
          </a:xfrm>
          <a:prstGeom prst="rect">
            <a:avLst/>
          </a:prstGeom>
        </p:spPr>
        <p:txBody>
          <a:bodyPr>
            <a:normAutofit/>
          </a:bodyPr>
          <a:lstStyle/>
          <a:p>
            <a:pPr defTabSz="685800">
              <a:spcBef>
                <a:spcPts val="700"/>
              </a:spcBef>
              <a:defRPr sz="2625">
                <a:solidFill>
                  <a:srgbClr val="E43A24"/>
                </a:solidFill>
              </a:defRPr>
            </a:pPr>
            <a:r>
              <a:rPr dirty="0"/>
              <a:t>McGill University</a:t>
            </a:r>
          </a:p>
        </p:txBody>
      </p:sp>
      <p:pic>
        <p:nvPicPr>
          <p:cNvPr id="326" name="Picture 8" descr="Picture 8"/>
          <p:cNvPicPr>
            <a:picLocks noChangeAspect="1"/>
          </p:cNvPicPr>
          <p:nvPr/>
        </p:nvPicPr>
        <p:blipFill>
          <a:blip r:embed="rId2"/>
          <a:stretch>
            <a:fillRect/>
          </a:stretch>
        </p:blipFill>
        <p:spPr>
          <a:xfrm>
            <a:off x="71613" y="-2000"/>
            <a:ext cx="2076923" cy="1057629"/>
          </a:xfrm>
          <a:prstGeom prst="rect">
            <a:avLst/>
          </a:prstGeom>
          <a:ln w="12700">
            <a:miter lim="400000"/>
          </a:ln>
        </p:spPr>
      </p:pic>
      <p:sp>
        <p:nvSpPr>
          <p:cNvPr id="327" name="Title 5"/>
          <p:cNvSpPr txBox="1">
            <a:spLocks noGrp="1"/>
          </p:cNvSpPr>
          <p:nvPr>
            <p:ph type="ctrTitle"/>
          </p:nvPr>
        </p:nvSpPr>
        <p:spPr>
          <a:xfrm>
            <a:off x="1756042" y="329084"/>
            <a:ext cx="8679916" cy="1748729"/>
          </a:xfrm>
          <a:prstGeom prst="rect">
            <a:avLst/>
          </a:prstGeom>
        </p:spPr>
        <p:txBody>
          <a:bodyPr/>
          <a:lstStyle>
            <a:lvl1pPr>
              <a:defRPr spc="-200">
                <a:solidFill>
                  <a:srgbClr val="E43A24"/>
                </a:solidFill>
                <a:latin typeface="+mj-lt"/>
                <a:ea typeface="+mj-ea"/>
                <a:cs typeface="+mj-cs"/>
                <a:sym typeface="Helvetica"/>
              </a:defRPr>
            </a:lvl1pPr>
          </a:lstStyle>
          <a:p>
            <a:r>
              <a:rPr dirty="0"/>
              <a:t>Welcome to		</a:t>
            </a:r>
            <a:r>
              <a:rPr dirty="0" err="1"/>
              <a:t>Bienvenue</a:t>
            </a:r>
            <a:r>
              <a:rPr dirty="0"/>
              <a:t> au</a:t>
            </a:r>
          </a:p>
        </p:txBody>
      </p:sp>
      <p:pic>
        <p:nvPicPr>
          <p:cNvPr id="328" name="Picture 9" descr="Picture 9"/>
          <p:cNvPicPr>
            <a:picLocks noChangeAspect="1"/>
          </p:cNvPicPr>
          <p:nvPr/>
        </p:nvPicPr>
        <p:blipFill>
          <a:blip r:embed="rId3"/>
          <a:stretch>
            <a:fillRect/>
          </a:stretch>
        </p:blipFill>
        <p:spPr>
          <a:xfrm>
            <a:off x="2120966" y="2588268"/>
            <a:ext cx="7486592" cy="1353671"/>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15D0207-1E14-5550-4984-A4B225BBAFD8}"/>
              </a:ext>
            </a:extLst>
          </p:cNvPr>
          <p:cNvSpPr>
            <a:spLocks noGrp="1"/>
          </p:cNvSpPr>
          <p:nvPr>
            <p:ph type="title"/>
          </p:nvPr>
        </p:nvSpPr>
        <p:spPr>
          <a:xfrm>
            <a:off x="889000" y="2363915"/>
            <a:ext cx="3500830" cy="2460497"/>
          </a:xfrm>
        </p:spPr>
        <p:txBody>
          <a:bodyPr/>
          <a:lstStyle/>
          <a:p>
            <a:r>
              <a:rPr lang="en-CA" dirty="0"/>
              <a:t>Mobile Robotics</a:t>
            </a:r>
            <a:endParaRPr lang="en-US" dirty="0"/>
          </a:p>
        </p:txBody>
      </p:sp>
      <p:sp>
        <p:nvSpPr>
          <p:cNvPr id="18" name="Text Placeholder 2">
            <a:extLst>
              <a:ext uri="{FF2B5EF4-FFF2-40B4-BE49-F238E27FC236}">
                <a16:creationId xmlns:a16="http://schemas.microsoft.com/office/drawing/2014/main" id="{17F485F0-31F3-9791-33A3-F7CDC8F3BA5D}"/>
              </a:ext>
            </a:extLst>
          </p:cNvPr>
          <p:cNvSpPr>
            <a:spLocks noGrp="1"/>
          </p:cNvSpPr>
          <p:nvPr>
            <p:ph type="body" sz="quarter" idx="1"/>
          </p:nvPr>
        </p:nvSpPr>
        <p:spPr>
          <a:xfrm>
            <a:off x="5316867" y="943897"/>
            <a:ext cx="5523198" cy="545088"/>
          </a:xfrm>
        </p:spPr>
        <p:txBody>
          <a:bodyPr>
            <a:normAutofit fontScale="77500" lnSpcReduction="20000"/>
          </a:bodyPr>
          <a:lstStyle/>
          <a:p>
            <a:r>
              <a:rPr lang="en-CA" dirty="0"/>
              <a:t>Gregory Dudek, Dave Meger &amp; Hsiu-Chin Lin</a:t>
            </a:r>
            <a:endParaRPr lang="en-US" dirty="0"/>
          </a:p>
        </p:txBody>
      </p:sp>
      <p:sp>
        <p:nvSpPr>
          <p:cNvPr id="16" name="Text Placeholder 3">
            <a:extLst>
              <a:ext uri="{FF2B5EF4-FFF2-40B4-BE49-F238E27FC236}">
                <a16:creationId xmlns:a16="http://schemas.microsoft.com/office/drawing/2014/main" id="{D73C4F64-7B30-1084-8A7F-1A9C85E40175}"/>
              </a:ext>
            </a:extLst>
          </p:cNvPr>
          <p:cNvSpPr>
            <a:spLocks noGrp="1"/>
          </p:cNvSpPr>
          <p:nvPr>
            <p:ph type="body" sz="quarter" idx="21"/>
          </p:nvPr>
        </p:nvSpPr>
        <p:spPr>
          <a:xfrm>
            <a:off x="5316866" y="4942323"/>
            <a:ext cx="5523198" cy="1325741"/>
          </a:xfrm>
        </p:spPr>
        <p:txBody>
          <a:bodyPr>
            <a:normAutofit fontScale="92500"/>
          </a:bodyPr>
          <a:lstStyle/>
          <a:p>
            <a:pPr marL="0" indent="0" algn="just">
              <a:buNone/>
            </a:pPr>
            <a:r>
              <a:rPr lang="en-US" dirty="0"/>
              <a:t>The key theme of our lab's research is sensor-based robotics, namely the use and understanding of sensor data through computer vision and machine learning, as well as decision-making under uncertainty.</a:t>
            </a:r>
          </a:p>
        </p:txBody>
      </p:sp>
      <p:sp>
        <p:nvSpPr>
          <p:cNvPr id="11" name="TextBox 10">
            <a:extLst>
              <a:ext uri="{FF2B5EF4-FFF2-40B4-BE49-F238E27FC236}">
                <a16:creationId xmlns:a16="http://schemas.microsoft.com/office/drawing/2014/main" id="{440EFE87-DB09-BA30-BEAD-996A2A7CB89B}"/>
              </a:ext>
            </a:extLst>
          </p:cNvPr>
          <p:cNvSpPr txBox="1"/>
          <p:nvPr/>
        </p:nvSpPr>
        <p:spPr>
          <a:xfrm>
            <a:off x="889000" y="1722038"/>
            <a:ext cx="35008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latin typeface="+mj-lt"/>
              </a:rPr>
              <a:t>Robotic Systems</a:t>
            </a:r>
          </a:p>
        </p:txBody>
      </p:sp>
      <p:pic>
        <p:nvPicPr>
          <p:cNvPr id="4" name="Picture 3" descr="A group of yellow robots in the water">
            <a:extLst>
              <a:ext uri="{FF2B5EF4-FFF2-40B4-BE49-F238E27FC236}">
                <a16:creationId xmlns:a16="http://schemas.microsoft.com/office/drawing/2014/main" id="{8597A2F1-6551-4758-7956-AF6DE5331C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6866" y="1376394"/>
            <a:ext cx="5523198" cy="3647784"/>
          </a:xfrm>
          <a:prstGeom prst="rect">
            <a:avLst/>
          </a:prstGeom>
        </p:spPr>
      </p:pic>
    </p:spTree>
    <p:extLst>
      <p:ext uri="{BB962C8B-B14F-4D97-AF65-F5344CB8AC3E}">
        <p14:creationId xmlns:p14="http://schemas.microsoft.com/office/powerpoint/2010/main" val="169423401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15D0207-1E14-5550-4984-A4B225BBAFD8}"/>
              </a:ext>
            </a:extLst>
          </p:cNvPr>
          <p:cNvSpPr>
            <a:spLocks noGrp="1"/>
          </p:cNvSpPr>
          <p:nvPr>
            <p:ph type="title"/>
          </p:nvPr>
        </p:nvSpPr>
        <p:spPr>
          <a:xfrm>
            <a:off x="889000" y="2363915"/>
            <a:ext cx="3500830" cy="2460497"/>
          </a:xfrm>
        </p:spPr>
        <p:txBody>
          <a:bodyPr/>
          <a:lstStyle/>
          <a:p>
            <a:r>
              <a:rPr lang="en-CA" dirty="0" err="1"/>
              <a:t>MACRObotics</a:t>
            </a:r>
            <a:endParaRPr lang="en-US" dirty="0"/>
          </a:p>
        </p:txBody>
      </p:sp>
      <p:sp>
        <p:nvSpPr>
          <p:cNvPr id="18" name="Text Placeholder 2">
            <a:extLst>
              <a:ext uri="{FF2B5EF4-FFF2-40B4-BE49-F238E27FC236}">
                <a16:creationId xmlns:a16="http://schemas.microsoft.com/office/drawing/2014/main" id="{17F485F0-31F3-9791-33A3-F7CDC8F3BA5D}"/>
              </a:ext>
            </a:extLst>
          </p:cNvPr>
          <p:cNvSpPr>
            <a:spLocks noGrp="1"/>
          </p:cNvSpPr>
          <p:nvPr>
            <p:ph type="body" sz="quarter" idx="1"/>
          </p:nvPr>
        </p:nvSpPr>
        <p:spPr>
          <a:xfrm>
            <a:off x="5316866" y="1296245"/>
            <a:ext cx="5523198" cy="545088"/>
          </a:xfrm>
        </p:spPr>
        <p:txBody>
          <a:bodyPr>
            <a:normAutofit/>
          </a:bodyPr>
          <a:lstStyle/>
          <a:p>
            <a:r>
              <a:rPr lang="en-CA" dirty="0"/>
              <a:t>Audrey </a:t>
            </a:r>
            <a:r>
              <a:rPr lang="en-CA" dirty="0" err="1"/>
              <a:t>Sedal</a:t>
            </a:r>
            <a:endParaRPr lang="en-US" dirty="0"/>
          </a:p>
        </p:txBody>
      </p:sp>
      <p:sp>
        <p:nvSpPr>
          <p:cNvPr id="16" name="Text Placeholder 3">
            <a:extLst>
              <a:ext uri="{FF2B5EF4-FFF2-40B4-BE49-F238E27FC236}">
                <a16:creationId xmlns:a16="http://schemas.microsoft.com/office/drawing/2014/main" id="{D73C4F64-7B30-1084-8A7F-1A9C85E40175}"/>
              </a:ext>
            </a:extLst>
          </p:cNvPr>
          <p:cNvSpPr>
            <a:spLocks noGrp="1"/>
          </p:cNvSpPr>
          <p:nvPr>
            <p:ph type="body" sz="quarter" idx="21"/>
          </p:nvPr>
        </p:nvSpPr>
        <p:spPr>
          <a:xfrm>
            <a:off x="5316867" y="4589975"/>
            <a:ext cx="5687218" cy="1325741"/>
          </a:xfrm>
        </p:spPr>
        <p:txBody>
          <a:bodyPr>
            <a:normAutofit lnSpcReduction="10000"/>
          </a:bodyPr>
          <a:lstStyle/>
          <a:p>
            <a:pPr marL="0" indent="0" algn="just">
              <a:buNone/>
            </a:pPr>
            <a:r>
              <a:rPr lang="en-US" dirty="0"/>
              <a:t>Our research blends mechanical design, continuum mechanics, and machine learning to create robots that behave safely and with morphological intelligence. </a:t>
            </a:r>
          </a:p>
        </p:txBody>
      </p:sp>
      <p:sp>
        <p:nvSpPr>
          <p:cNvPr id="11" name="TextBox 10">
            <a:extLst>
              <a:ext uri="{FF2B5EF4-FFF2-40B4-BE49-F238E27FC236}">
                <a16:creationId xmlns:a16="http://schemas.microsoft.com/office/drawing/2014/main" id="{440EFE87-DB09-BA30-BEAD-996A2A7CB89B}"/>
              </a:ext>
            </a:extLst>
          </p:cNvPr>
          <p:cNvSpPr txBox="1"/>
          <p:nvPr/>
        </p:nvSpPr>
        <p:spPr>
          <a:xfrm>
            <a:off x="889000" y="1722038"/>
            <a:ext cx="35008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latin typeface="+mj-lt"/>
              </a:rPr>
              <a:t>Robotic Systems</a:t>
            </a:r>
          </a:p>
        </p:txBody>
      </p:sp>
      <p:pic>
        <p:nvPicPr>
          <p:cNvPr id="6" name="Picture 5" descr="A white and yellow bone&#10;&#10;Description automatically generated with medium confidence">
            <a:extLst>
              <a:ext uri="{FF2B5EF4-FFF2-40B4-BE49-F238E27FC236}">
                <a16:creationId xmlns:a16="http://schemas.microsoft.com/office/drawing/2014/main" id="{A84D7FD2-36CA-BAB5-F102-ED71620060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6866" y="1915310"/>
            <a:ext cx="5687219" cy="2600688"/>
          </a:xfrm>
          <a:prstGeom prst="rect">
            <a:avLst/>
          </a:prstGeom>
        </p:spPr>
      </p:pic>
    </p:spTree>
    <p:extLst>
      <p:ext uri="{BB962C8B-B14F-4D97-AF65-F5344CB8AC3E}">
        <p14:creationId xmlns:p14="http://schemas.microsoft.com/office/powerpoint/2010/main" val="382078806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15D0207-1E14-5550-4984-A4B225BBAFD8}"/>
              </a:ext>
            </a:extLst>
          </p:cNvPr>
          <p:cNvSpPr>
            <a:spLocks noGrp="1"/>
          </p:cNvSpPr>
          <p:nvPr>
            <p:ph type="title"/>
          </p:nvPr>
        </p:nvSpPr>
        <p:spPr>
          <a:xfrm>
            <a:off x="889000" y="2363915"/>
            <a:ext cx="3500830" cy="2460497"/>
          </a:xfrm>
        </p:spPr>
        <p:txBody>
          <a:bodyPr/>
          <a:lstStyle/>
          <a:p>
            <a:r>
              <a:rPr lang="en-CA" dirty="0"/>
              <a:t>DECAR</a:t>
            </a:r>
            <a:endParaRPr lang="en-US" dirty="0"/>
          </a:p>
        </p:txBody>
      </p:sp>
      <p:sp>
        <p:nvSpPr>
          <p:cNvPr id="18" name="Text Placeholder 2">
            <a:extLst>
              <a:ext uri="{FF2B5EF4-FFF2-40B4-BE49-F238E27FC236}">
                <a16:creationId xmlns:a16="http://schemas.microsoft.com/office/drawing/2014/main" id="{17F485F0-31F3-9791-33A3-F7CDC8F3BA5D}"/>
              </a:ext>
            </a:extLst>
          </p:cNvPr>
          <p:cNvSpPr>
            <a:spLocks noGrp="1"/>
          </p:cNvSpPr>
          <p:nvPr>
            <p:ph type="body" sz="quarter" idx="1"/>
          </p:nvPr>
        </p:nvSpPr>
        <p:spPr>
          <a:xfrm>
            <a:off x="5316866" y="1296245"/>
            <a:ext cx="5523198" cy="545088"/>
          </a:xfrm>
        </p:spPr>
        <p:txBody>
          <a:bodyPr>
            <a:normAutofit/>
          </a:bodyPr>
          <a:lstStyle/>
          <a:p>
            <a:r>
              <a:rPr lang="en-CA" dirty="0"/>
              <a:t>James Richard Forbes</a:t>
            </a:r>
          </a:p>
        </p:txBody>
      </p:sp>
      <p:sp>
        <p:nvSpPr>
          <p:cNvPr id="16" name="Text Placeholder 3">
            <a:extLst>
              <a:ext uri="{FF2B5EF4-FFF2-40B4-BE49-F238E27FC236}">
                <a16:creationId xmlns:a16="http://schemas.microsoft.com/office/drawing/2014/main" id="{D73C4F64-7B30-1084-8A7F-1A9C85E40175}"/>
              </a:ext>
            </a:extLst>
          </p:cNvPr>
          <p:cNvSpPr>
            <a:spLocks noGrp="1"/>
          </p:cNvSpPr>
          <p:nvPr>
            <p:ph type="body" sz="quarter" idx="21"/>
          </p:nvPr>
        </p:nvSpPr>
        <p:spPr>
          <a:xfrm>
            <a:off x="5316867" y="4824412"/>
            <a:ext cx="5687218" cy="1325741"/>
          </a:xfrm>
        </p:spPr>
        <p:txBody>
          <a:bodyPr>
            <a:normAutofit fontScale="85000" lnSpcReduction="10000"/>
          </a:bodyPr>
          <a:lstStyle/>
          <a:p>
            <a:pPr marL="0" indent="0" algn="just" rtl="0">
              <a:buNone/>
            </a:pPr>
            <a:r>
              <a:rPr lang="en-US" b="1" dirty="0">
                <a:effectLst/>
                <a:latin typeface="Open Sans" panose="020F0502020204030204" pitchFamily="34" charset="0"/>
              </a:rPr>
              <a:t>DECAR </a:t>
            </a:r>
            <a:r>
              <a:rPr lang="en-US" dirty="0">
                <a:effectLst/>
              </a:rPr>
              <a:t>conducts fundamental and applied research on state estimation (navigation), guidance, and control. Problems in air, ground, marine, space, and manipulator robotics are of particular interest to the group.</a:t>
            </a:r>
            <a:endParaRPr lang="en-US" dirty="0"/>
          </a:p>
        </p:txBody>
      </p:sp>
      <p:sp>
        <p:nvSpPr>
          <p:cNvPr id="11" name="TextBox 10">
            <a:extLst>
              <a:ext uri="{FF2B5EF4-FFF2-40B4-BE49-F238E27FC236}">
                <a16:creationId xmlns:a16="http://schemas.microsoft.com/office/drawing/2014/main" id="{440EFE87-DB09-BA30-BEAD-996A2A7CB89B}"/>
              </a:ext>
            </a:extLst>
          </p:cNvPr>
          <p:cNvSpPr txBox="1"/>
          <p:nvPr/>
        </p:nvSpPr>
        <p:spPr>
          <a:xfrm>
            <a:off x="889000" y="1722038"/>
            <a:ext cx="35008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latin typeface="+mj-lt"/>
              </a:rPr>
              <a:t>Robotic Systems</a:t>
            </a:r>
          </a:p>
        </p:txBody>
      </p:sp>
      <p:pic>
        <p:nvPicPr>
          <p:cNvPr id="3" name="Picture 2" descr="A robot on the street&#10;&#10;Description automatically generated">
            <a:extLst>
              <a:ext uri="{FF2B5EF4-FFF2-40B4-BE49-F238E27FC236}">
                <a16:creationId xmlns:a16="http://schemas.microsoft.com/office/drawing/2014/main" id="{65A59D39-B199-933F-2A50-2E1B8DB8E26D}"/>
              </a:ext>
            </a:extLst>
          </p:cNvPr>
          <p:cNvPicPr>
            <a:picLocks noChangeAspect="1"/>
          </p:cNvPicPr>
          <p:nvPr/>
        </p:nvPicPr>
        <p:blipFill rotWithShape="1">
          <a:blip r:embed="rId2">
            <a:extLst>
              <a:ext uri="{28A0092B-C50C-407E-A947-70E740481C1C}">
                <a14:useLocalDpi xmlns:a14="http://schemas.microsoft.com/office/drawing/2010/main" val="0"/>
              </a:ext>
            </a:extLst>
          </a:blip>
          <a:srcRect l="1" t="25110" r="567" b="1935"/>
          <a:stretch/>
        </p:blipFill>
        <p:spPr>
          <a:xfrm>
            <a:off x="5316866" y="1722038"/>
            <a:ext cx="5687219" cy="3127673"/>
          </a:xfrm>
          <a:prstGeom prst="rect">
            <a:avLst/>
          </a:prstGeom>
        </p:spPr>
      </p:pic>
    </p:spTree>
    <p:extLst>
      <p:ext uri="{BB962C8B-B14F-4D97-AF65-F5344CB8AC3E}">
        <p14:creationId xmlns:p14="http://schemas.microsoft.com/office/powerpoint/2010/main" val="319046591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15D0207-1E14-5550-4984-A4B225BBAFD8}"/>
              </a:ext>
            </a:extLst>
          </p:cNvPr>
          <p:cNvSpPr>
            <a:spLocks noGrp="1"/>
          </p:cNvSpPr>
          <p:nvPr>
            <p:ph type="title"/>
          </p:nvPr>
        </p:nvSpPr>
        <p:spPr>
          <a:xfrm>
            <a:off x="889000" y="2363915"/>
            <a:ext cx="3500830" cy="2460497"/>
          </a:xfrm>
        </p:spPr>
        <p:txBody>
          <a:bodyPr/>
          <a:lstStyle/>
          <a:p>
            <a:r>
              <a:rPr lang="en-CA" dirty="0"/>
              <a:t>Reasoning and Learning</a:t>
            </a:r>
            <a:endParaRPr lang="en-US" dirty="0"/>
          </a:p>
        </p:txBody>
      </p:sp>
      <p:sp>
        <p:nvSpPr>
          <p:cNvPr id="18" name="Text Placeholder 2">
            <a:extLst>
              <a:ext uri="{FF2B5EF4-FFF2-40B4-BE49-F238E27FC236}">
                <a16:creationId xmlns:a16="http://schemas.microsoft.com/office/drawing/2014/main" id="{17F485F0-31F3-9791-33A3-F7CDC8F3BA5D}"/>
              </a:ext>
            </a:extLst>
          </p:cNvPr>
          <p:cNvSpPr>
            <a:spLocks noGrp="1"/>
          </p:cNvSpPr>
          <p:nvPr>
            <p:ph type="body" sz="quarter" idx="1"/>
          </p:nvPr>
        </p:nvSpPr>
        <p:spPr>
          <a:xfrm>
            <a:off x="5316866" y="1296245"/>
            <a:ext cx="5523198" cy="545088"/>
          </a:xfrm>
        </p:spPr>
        <p:txBody>
          <a:bodyPr>
            <a:normAutofit/>
          </a:bodyPr>
          <a:lstStyle/>
          <a:p>
            <a:r>
              <a:rPr lang="en-CA" dirty="0"/>
              <a:t>Joelle </a:t>
            </a:r>
            <a:r>
              <a:rPr lang="en-CA" dirty="0" err="1"/>
              <a:t>Pineau</a:t>
            </a:r>
            <a:endParaRPr lang="en-CA" dirty="0"/>
          </a:p>
        </p:txBody>
      </p:sp>
      <p:sp>
        <p:nvSpPr>
          <p:cNvPr id="16" name="Text Placeholder 3">
            <a:extLst>
              <a:ext uri="{FF2B5EF4-FFF2-40B4-BE49-F238E27FC236}">
                <a16:creationId xmlns:a16="http://schemas.microsoft.com/office/drawing/2014/main" id="{D73C4F64-7B30-1084-8A7F-1A9C85E40175}"/>
              </a:ext>
            </a:extLst>
          </p:cNvPr>
          <p:cNvSpPr>
            <a:spLocks noGrp="1"/>
          </p:cNvSpPr>
          <p:nvPr>
            <p:ph type="body" sz="quarter" idx="21"/>
          </p:nvPr>
        </p:nvSpPr>
        <p:spPr>
          <a:xfrm>
            <a:off x="5316867" y="4824413"/>
            <a:ext cx="5523197" cy="1192930"/>
          </a:xfrm>
        </p:spPr>
        <p:txBody>
          <a:bodyPr>
            <a:normAutofit fontScale="92500" lnSpcReduction="20000"/>
          </a:bodyPr>
          <a:lstStyle/>
          <a:p>
            <a:pPr marL="0" indent="0" algn="just" rtl="0">
              <a:buNone/>
            </a:pPr>
            <a:r>
              <a:rPr lang="en-US" dirty="0"/>
              <a:t>Current areas of interest include Markov processes, deep learning and its applications, reinforcement learning, natural language processing and computational linguistics.</a:t>
            </a:r>
          </a:p>
        </p:txBody>
      </p:sp>
      <p:sp>
        <p:nvSpPr>
          <p:cNvPr id="11" name="TextBox 10">
            <a:extLst>
              <a:ext uri="{FF2B5EF4-FFF2-40B4-BE49-F238E27FC236}">
                <a16:creationId xmlns:a16="http://schemas.microsoft.com/office/drawing/2014/main" id="{440EFE87-DB09-BA30-BEAD-996A2A7CB89B}"/>
              </a:ext>
            </a:extLst>
          </p:cNvPr>
          <p:cNvSpPr txBox="1"/>
          <p:nvPr/>
        </p:nvSpPr>
        <p:spPr>
          <a:xfrm>
            <a:off x="889000" y="1722038"/>
            <a:ext cx="35008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latin typeface="+mj-lt"/>
              </a:rPr>
              <a:t>Robotic Systems</a:t>
            </a:r>
          </a:p>
        </p:txBody>
      </p:sp>
      <p:pic>
        <p:nvPicPr>
          <p:cNvPr id="4" name="Picture 3" descr="A wheelchair with a computer&#10;&#10;Description automatically generated">
            <a:extLst>
              <a:ext uri="{FF2B5EF4-FFF2-40B4-BE49-F238E27FC236}">
                <a16:creationId xmlns:a16="http://schemas.microsoft.com/office/drawing/2014/main" id="{EC1E3E74-F47E-AD84-1127-E333A9FCE2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6865" y="1722038"/>
            <a:ext cx="5528983" cy="3102374"/>
          </a:xfrm>
          <a:prstGeom prst="rect">
            <a:avLst/>
          </a:prstGeom>
        </p:spPr>
      </p:pic>
    </p:spTree>
    <p:extLst>
      <p:ext uri="{BB962C8B-B14F-4D97-AF65-F5344CB8AC3E}">
        <p14:creationId xmlns:p14="http://schemas.microsoft.com/office/powerpoint/2010/main" val="288903298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 name="Title 1"/>
          <p:cNvSpPr txBox="1">
            <a:spLocks noGrp="1"/>
          </p:cNvSpPr>
          <p:nvPr>
            <p:ph type="title"/>
          </p:nvPr>
        </p:nvSpPr>
        <p:spPr>
          <a:xfrm>
            <a:off x="889000" y="2363915"/>
            <a:ext cx="3500830" cy="2460497"/>
          </a:xfrm>
          <a:prstGeom prst="rect">
            <a:avLst/>
          </a:prstGeom>
        </p:spPr>
        <p:txBody>
          <a:bodyPr/>
          <a:lstStyle>
            <a:lvl1pPr>
              <a:defRPr spc="-200"/>
            </a:lvl1pPr>
          </a:lstStyle>
          <a:p>
            <a:r>
              <a:t>Human-Computer Interaction</a:t>
            </a:r>
          </a:p>
        </p:txBody>
      </p:sp>
      <p:sp>
        <p:nvSpPr>
          <p:cNvPr id="382" name="Content Placeholder 2"/>
          <p:cNvSpPr txBox="1">
            <a:spLocks noGrp="1"/>
          </p:cNvSpPr>
          <p:nvPr>
            <p:ph type="body" sz="quarter" idx="1"/>
          </p:nvPr>
        </p:nvSpPr>
        <p:spPr>
          <a:prstGeom prst="rect">
            <a:avLst/>
          </a:prstGeom>
        </p:spPr>
        <p:txBody>
          <a:bodyPr/>
          <a:lstStyle/>
          <a:p>
            <a:r>
              <a:t>Overview</a:t>
            </a:r>
          </a:p>
        </p:txBody>
      </p:sp>
      <p:sp>
        <p:nvSpPr>
          <p:cNvPr id="383" name="Content Placeholder 3"/>
          <p:cNvSpPr txBox="1"/>
          <p:nvPr/>
        </p:nvSpPr>
        <p:spPr>
          <a:xfrm>
            <a:off x="5171025" y="1488984"/>
            <a:ext cx="6172911" cy="16968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marL="228600" indent="-228600" defTabSz="914400">
              <a:lnSpc>
                <a:spcPct val="108000"/>
              </a:lnSpc>
              <a:spcBef>
                <a:spcPts val="1000"/>
              </a:spcBef>
              <a:buClr>
                <a:schemeClr val="accent1"/>
              </a:buClr>
              <a:buSzPct val="110000"/>
              <a:buChar char="▪"/>
              <a:defRPr sz="2300">
                <a:latin typeface="+mj-lt"/>
                <a:ea typeface="+mj-ea"/>
                <a:cs typeface="+mj-cs"/>
                <a:sym typeface="Helvetica"/>
              </a:defRPr>
            </a:lvl1pPr>
          </a:lstStyle>
          <a:p>
            <a:r>
              <a:t>The technological development and ethical study of novel interaction paradigms, connecting humans with a diversity of sensory interfaces</a:t>
            </a:r>
          </a:p>
        </p:txBody>
      </p:sp>
      <p:sp>
        <p:nvSpPr>
          <p:cNvPr id="384" name="Text Placeholder 4"/>
          <p:cNvSpPr>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nSpc>
                <a:spcPct val="100000"/>
              </a:lnSpc>
              <a:buClrTx/>
              <a:buSzTx/>
              <a:buNone/>
              <a:defRPr sz="2200" cap="all">
                <a:solidFill>
                  <a:schemeClr val="accent1"/>
                </a:solidFill>
                <a:latin typeface="+mj-lt"/>
                <a:ea typeface="+mj-ea"/>
                <a:cs typeface="+mj-cs"/>
                <a:sym typeface="Helvetica"/>
              </a:defRPr>
            </a:lvl1pPr>
          </a:lstStyle>
          <a:p>
            <a:r>
              <a:t>Members</a:t>
            </a:r>
          </a:p>
        </p:txBody>
      </p:sp>
      <p:sp>
        <p:nvSpPr>
          <p:cNvPr id="385" name="Content Placeholder 5"/>
          <p:cNvSpPr txBox="1"/>
          <p:nvPr/>
        </p:nvSpPr>
        <p:spPr>
          <a:xfrm>
            <a:off x="5164166" y="4351687"/>
            <a:ext cx="6174149" cy="17040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Jeremy Cooperstock, ECE</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Jozsef Kovecses, ME</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AJung Moon, ECE</a:t>
            </a:r>
          </a:p>
        </p:txBody>
      </p:sp>
      <p:pic>
        <p:nvPicPr>
          <p:cNvPr id="386" name="Picture 7" descr="Picture 7"/>
          <p:cNvPicPr>
            <a:picLocks noChangeAspect="1"/>
          </p:cNvPicPr>
          <p:nvPr/>
        </p:nvPicPr>
        <p:blipFill>
          <a:blip r:embed="rId2"/>
          <a:stretch>
            <a:fillRect/>
          </a:stretch>
        </p:blipFill>
        <p:spPr>
          <a:xfrm>
            <a:off x="7232626" y="126863"/>
            <a:ext cx="4963348" cy="897437"/>
          </a:xfrm>
          <a:prstGeom prst="rect">
            <a:avLst/>
          </a:prstGeom>
          <a:ln w="12700">
            <a:miter lim="400000"/>
          </a:ln>
        </p:spPr>
      </p:pic>
      <p:pic>
        <p:nvPicPr>
          <p:cNvPr id="387" name="Picture 9" descr="Picture 9"/>
          <p:cNvPicPr>
            <a:picLocks noChangeAspect="1"/>
          </p:cNvPicPr>
          <p:nvPr/>
        </p:nvPicPr>
        <p:blipFill>
          <a:blip r:embed="rId3"/>
          <a:stretch>
            <a:fillRect/>
          </a:stretch>
        </p:blipFill>
        <p:spPr>
          <a:xfrm>
            <a:off x="71613" y="-2000"/>
            <a:ext cx="2076923" cy="1057629"/>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15D0207-1E14-5550-4984-A4B225BBAFD8}"/>
              </a:ext>
            </a:extLst>
          </p:cNvPr>
          <p:cNvSpPr>
            <a:spLocks noGrp="1"/>
          </p:cNvSpPr>
          <p:nvPr>
            <p:ph type="title"/>
          </p:nvPr>
        </p:nvSpPr>
        <p:spPr>
          <a:xfrm>
            <a:off x="889000" y="2363915"/>
            <a:ext cx="3500830" cy="2460497"/>
          </a:xfrm>
        </p:spPr>
        <p:txBody>
          <a:bodyPr/>
          <a:lstStyle/>
          <a:p>
            <a:r>
              <a:rPr lang="en-CA" dirty="0"/>
              <a:t>Shared Reality Lab</a:t>
            </a:r>
            <a:endParaRPr lang="en-US" dirty="0"/>
          </a:p>
        </p:txBody>
      </p:sp>
      <p:sp>
        <p:nvSpPr>
          <p:cNvPr id="18" name="Text Placeholder 2">
            <a:extLst>
              <a:ext uri="{FF2B5EF4-FFF2-40B4-BE49-F238E27FC236}">
                <a16:creationId xmlns:a16="http://schemas.microsoft.com/office/drawing/2014/main" id="{17F485F0-31F3-9791-33A3-F7CDC8F3BA5D}"/>
              </a:ext>
            </a:extLst>
          </p:cNvPr>
          <p:cNvSpPr>
            <a:spLocks noGrp="1"/>
          </p:cNvSpPr>
          <p:nvPr>
            <p:ph type="body" sz="quarter" idx="1"/>
          </p:nvPr>
        </p:nvSpPr>
        <p:spPr>
          <a:xfrm>
            <a:off x="5316866" y="1296245"/>
            <a:ext cx="5523198" cy="545088"/>
          </a:xfrm>
        </p:spPr>
        <p:txBody>
          <a:bodyPr>
            <a:normAutofit/>
          </a:bodyPr>
          <a:lstStyle/>
          <a:p>
            <a:r>
              <a:rPr lang="en-CA" dirty="0"/>
              <a:t>Jeremy Cooperstock</a:t>
            </a:r>
            <a:endParaRPr lang="en-US" dirty="0"/>
          </a:p>
        </p:txBody>
      </p:sp>
      <p:sp>
        <p:nvSpPr>
          <p:cNvPr id="16" name="Text Placeholder 3">
            <a:extLst>
              <a:ext uri="{FF2B5EF4-FFF2-40B4-BE49-F238E27FC236}">
                <a16:creationId xmlns:a16="http://schemas.microsoft.com/office/drawing/2014/main" id="{D73C4F64-7B30-1084-8A7F-1A9C85E40175}"/>
              </a:ext>
            </a:extLst>
          </p:cNvPr>
          <p:cNvSpPr>
            <a:spLocks noGrp="1"/>
          </p:cNvSpPr>
          <p:nvPr>
            <p:ph type="body" sz="quarter" idx="21"/>
          </p:nvPr>
        </p:nvSpPr>
        <p:spPr>
          <a:xfrm>
            <a:off x="5316866" y="5016668"/>
            <a:ext cx="5687218" cy="1325741"/>
          </a:xfrm>
        </p:spPr>
        <p:txBody>
          <a:bodyPr>
            <a:normAutofit fontScale="85000" lnSpcReduction="10000"/>
          </a:bodyPr>
          <a:lstStyle/>
          <a:p>
            <a:pPr marL="0" indent="0" algn="just">
              <a:buNone/>
            </a:pPr>
            <a:r>
              <a:rPr lang="en-US" dirty="0"/>
              <a:t>The goal of Shared Reality is to achieve high-fidelity distributed interaction, with both real and virtual data, at levels of presence that support the most demanding applications, and to do so in spite of sensor and bandwidth limitations.</a:t>
            </a:r>
          </a:p>
        </p:txBody>
      </p:sp>
      <p:sp>
        <p:nvSpPr>
          <p:cNvPr id="11" name="TextBox 10">
            <a:extLst>
              <a:ext uri="{FF2B5EF4-FFF2-40B4-BE49-F238E27FC236}">
                <a16:creationId xmlns:a16="http://schemas.microsoft.com/office/drawing/2014/main" id="{440EFE87-DB09-BA30-BEAD-996A2A7CB89B}"/>
              </a:ext>
            </a:extLst>
          </p:cNvPr>
          <p:cNvSpPr txBox="1"/>
          <p:nvPr/>
        </p:nvSpPr>
        <p:spPr>
          <a:xfrm>
            <a:off x="889000" y="1722038"/>
            <a:ext cx="35008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latin typeface="+mj-lt"/>
              </a:rPr>
              <a:t>Human-Computer Interaction</a:t>
            </a:r>
          </a:p>
        </p:txBody>
      </p:sp>
      <p:pic>
        <p:nvPicPr>
          <p:cNvPr id="5" name="Picture 4" descr="A person and person in red shirts&#10;&#10;Description automatically generated">
            <a:extLst>
              <a:ext uri="{FF2B5EF4-FFF2-40B4-BE49-F238E27FC236}">
                <a16:creationId xmlns:a16="http://schemas.microsoft.com/office/drawing/2014/main" id="{D5EB087A-EBE1-E3C3-D465-865BD466F0F9}"/>
              </a:ext>
            </a:extLst>
          </p:cNvPr>
          <p:cNvPicPr>
            <a:picLocks noChangeAspect="1"/>
          </p:cNvPicPr>
          <p:nvPr/>
        </p:nvPicPr>
        <p:blipFill rotWithShape="1">
          <a:blip r:embed="rId2">
            <a:extLst>
              <a:ext uri="{28A0092B-C50C-407E-A947-70E740481C1C}">
                <a14:useLocalDpi xmlns:a14="http://schemas.microsoft.com/office/drawing/2010/main" val="0"/>
              </a:ext>
            </a:extLst>
          </a:blip>
          <a:srcRect b="22769"/>
          <a:stretch/>
        </p:blipFill>
        <p:spPr>
          <a:xfrm>
            <a:off x="5316867" y="1722039"/>
            <a:ext cx="5687217" cy="3294630"/>
          </a:xfrm>
          <a:prstGeom prst="rect">
            <a:avLst/>
          </a:prstGeom>
        </p:spPr>
      </p:pic>
    </p:spTree>
    <p:extLst>
      <p:ext uri="{BB962C8B-B14F-4D97-AF65-F5344CB8AC3E}">
        <p14:creationId xmlns:p14="http://schemas.microsoft.com/office/powerpoint/2010/main" val="149712053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15D0207-1E14-5550-4984-A4B225BBAFD8}"/>
              </a:ext>
            </a:extLst>
          </p:cNvPr>
          <p:cNvSpPr>
            <a:spLocks noGrp="1"/>
          </p:cNvSpPr>
          <p:nvPr>
            <p:ph type="title"/>
          </p:nvPr>
        </p:nvSpPr>
        <p:spPr>
          <a:xfrm>
            <a:off x="889000" y="2363915"/>
            <a:ext cx="3500830" cy="2460497"/>
          </a:xfrm>
        </p:spPr>
        <p:txBody>
          <a:bodyPr/>
          <a:lstStyle/>
          <a:p>
            <a:r>
              <a:rPr lang="en-CA" dirty="0"/>
              <a:t>RAISE Lab</a:t>
            </a:r>
            <a:endParaRPr lang="en-US" dirty="0"/>
          </a:p>
        </p:txBody>
      </p:sp>
      <p:sp>
        <p:nvSpPr>
          <p:cNvPr id="18" name="Text Placeholder 2">
            <a:extLst>
              <a:ext uri="{FF2B5EF4-FFF2-40B4-BE49-F238E27FC236}">
                <a16:creationId xmlns:a16="http://schemas.microsoft.com/office/drawing/2014/main" id="{17F485F0-31F3-9791-33A3-F7CDC8F3BA5D}"/>
              </a:ext>
            </a:extLst>
          </p:cNvPr>
          <p:cNvSpPr>
            <a:spLocks noGrp="1"/>
          </p:cNvSpPr>
          <p:nvPr>
            <p:ph type="body" sz="quarter" idx="1"/>
          </p:nvPr>
        </p:nvSpPr>
        <p:spPr>
          <a:xfrm>
            <a:off x="5316866" y="1296245"/>
            <a:ext cx="5523198" cy="545088"/>
          </a:xfrm>
        </p:spPr>
        <p:txBody>
          <a:bodyPr>
            <a:normAutofit/>
          </a:bodyPr>
          <a:lstStyle/>
          <a:p>
            <a:r>
              <a:rPr lang="en-CA" dirty="0" err="1"/>
              <a:t>Ajung</a:t>
            </a:r>
            <a:r>
              <a:rPr lang="en-CA" dirty="0"/>
              <a:t> Moon</a:t>
            </a:r>
            <a:endParaRPr lang="en-US" dirty="0"/>
          </a:p>
        </p:txBody>
      </p:sp>
      <p:sp>
        <p:nvSpPr>
          <p:cNvPr id="16" name="Text Placeholder 3">
            <a:extLst>
              <a:ext uri="{FF2B5EF4-FFF2-40B4-BE49-F238E27FC236}">
                <a16:creationId xmlns:a16="http://schemas.microsoft.com/office/drawing/2014/main" id="{D73C4F64-7B30-1084-8A7F-1A9C85E40175}"/>
              </a:ext>
            </a:extLst>
          </p:cNvPr>
          <p:cNvSpPr>
            <a:spLocks noGrp="1"/>
          </p:cNvSpPr>
          <p:nvPr>
            <p:ph type="body" sz="quarter" idx="21"/>
          </p:nvPr>
        </p:nvSpPr>
        <p:spPr>
          <a:xfrm>
            <a:off x="5316866" y="5016668"/>
            <a:ext cx="5687218" cy="1325741"/>
          </a:xfrm>
        </p:spPr>
        <p:txBody>
          <a:bodyPr>
            <a:normAutofit fontScale="85000" lnSpcReduction="20000"/>
          </a:bodyPr>
          <a:lstStyle/>
          <a:p>
            <a:pPr marL="0" indent="0" algn="just">
              <a:buNone/>
            </a:pPr>
            <a:r>
              <a:rPr lang="en-US" dirty="0"/>
              <a:t>The RAISE lab is an interdisciplinary group that investigates the social and ethical implications of robots and AI systems and explores what it means for engineers to be designing and deploying such systems responsibly for a better, technological future.</a:t>
            </a:r>
          </a:p>
        </p:txBody>
      </p:sp>
      <p:sp>
        <p:nvSpPr>
          <p:cNvPr id="11" name="TextBox 10">
            <a:extLst>
              <a:ext uri="{FF2B5EF4-FFF2-40B4-BE49-F238E27FC236}">
                <a16:creationId xmlns:a16="http://schemas.microsoft.com/office/drawing/2014/main" id="{440EFE87-DB09-BA30-BEAD-996A2A7CB89B}"/>
              </a:ext>
            </a:extLst>
          </p:cNvPr>
          <p:cNvSpPr txBox="1"/>
          <p:nvPr/>
        </p:nvSpPr>
        <p:spPr>
          <a:xfrm>
            <a:off x="889000" y="1722038"/>
            <a:ext cx="35008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latin typeface="+mj-lt"/>
              </a:rPr>
              <a:t>Human-Computer Interaction</a:t>
            </a:r>
          </a:p>
        </p:txBody>
      </p:sp>
      <p:pic>
        <p:nvPicPr>
          <p:cNvPr id="3" name="Picture 2" descr="A close up of a robot hand&#10;&#10;Description automatically generated">
            <a:extLst>
              <a:ext uri="{FF2B5EF4-FFF2-40B4-BE49-F238E27FC236}">
                <a16:creationId xmlns:a16="http://schemas.microsoft.com/office/drawing/2014/main" id="{293AE3FC-0089-3899-583F-72D6CDC918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6866" y="1793171"/>
            <a:ext cx="5687218" cy="3195946"/>
          </a:xfrm>
          <a:prstGeom prst="rect">
            <a:avLst/>
          </a:prstGeom>
        </p:spPr>
      </p:pic>
    </p:spTree>
    <p:extLst>
      <p:ext uri="{BB962C8B-B14F-4D97-AF65-F5344CB8AC3E}">
        <p14:creationId xmlns:p14="http://schemas.microsoft.com/office/powerpoint/2010/main" val="74602090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Title 1"/>
          <p:cNvSpPr txBox="1">
            <a:spLocks noGrp="1"/>
          </p:cNvSpPr>
          <p:nvPr>
            <p:ph type="title"/>
          </p:nvPr>
        </p:nvSpPr>
        <p:spPr>
          <a:xfrm>
            <a:off x="889000" y="2363915"/>
            <a:ext cx="3500830" cy="2460497"/>
          </a:xfrm>
          <a:prstGeom prst="rect">
            <a:avLst/>
          </a:prstGeom>
        </p:spPr>
        <p:txBody>
          <a:bodyPr/>
          <a:lstStyle>
            <a:lvl1pPr>
              <a:defRPr spc="-200"/>
            </a:lvl1pPr>
          </a:lstStyle>
          <a:p>
            <a:r>
              <a:t>Computer Graphics</a:t>
            </a:r>
          </a:p>
        </p:txBody>
      </p:sp>
      <p:sp>
        <p:nvSpPr>
          <p:cNvPr id="390" name="Content Placeholder 2"/>
          <p:cNvSpPr txBox="1">
            <a:spLocks noGrp="1"/>
          </p:cNvSpPr>
          <p:nvPr>
            <p:ph type="body" sz="quarter" idx="1"/>
          </p:nvPr>
        </p:nvSpPr>
        <p:spPr>
          <a:prstGeom prst="rect">
            <a:avLst/>
          </a:prstGeom>
        </p:spPr>
        <p:txBody>
          <a:bodyPr/>
          <a:lstStyle/>
          <a:p>
            <a:r>
              <a:t>Overview</a:t>
            </a:r>
          </a:p>
        </p:txBody>
      </p:sp>
      <p:sp>
        <p:nvSpPr>
          <p:cNvPr id="391" name="Content Placeholder 3"/>
          <p:cNvSpPr txBox="1"/>
          <p:nvPr/>
        </p:nvSpPr>
        <p:spPr>
          <a:xfrm>
            <a:off x="5171025" y="1488984"/>
            <a:ext cx="6172911" cy="16968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lnSpcReduction="10000"/>
          </a:bodyPr>
          <a:lstStyle>
            <a:lvl1pPr marL="224027" indent="-224027" defTabSz="896111">
              <a:lnSpc>
                <a:spcPct val="120000"/>
              </a:lnSpc>
              <a:spcBef>
                <a:spcPts val="900"/>
              </a:spcBef>
              <a:buClr>
                <a:schemeClr val="accent1"/>
              </a:buClr>
              <a:buSzPct val="110000"/>
              <a:buChar char="▪"/>
              <a:defRPr sz="2254">
                <a:latin typeface="+mj-lt"/>
                <a:ea typeface="+mj-ea"/>
                <a:cs typeface="+mj-cs"/>
                <a:sym typeface="Helvetica"/>
              </a:defRPr>
            </a:lvl1pPr>
          </a:lstStyle>
          <a:p>
            <a:r>
              <a:t>The development of mathematical models of real world dynamics, and numerical methods for synthesizing these visual phenomena for, e.g., games and visual effects</a:t>
            </a:r>
          </a:p>
        </p:txBody>
      </p:sp>
      <p:sp>
        <p:nvSpPr>
          <p:cNvPr id="392" name="Text Placeholder 4"/>
          <p:cNvSpPr>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nSpc>
                <a:spcPct val="100000"/>
              </a:lnSpc>
              <a:buClrTx/>
              <a:buSzTx/>
              <a:buNone/>
              <a:defRPr sz="2200" cap="all">
                <a:solidFill>
                  <a:schemeClr val="accent1"/>
                </a:solidFill>
                <a:latin typeface="+mj-lt"/>
                <a:ea typeface="+mj-ea"/>
                <a:cs typeface="+mj-cs"/>
                <a:sym typeface="Helvetica"/>
              </a:defRPr>
            </a:lvl1pPr>
          </a:lstStyle>
          <a:p>
            <a:r>
              <a:t>Members</a:t>
            </a:r>
          </a:p>
        </p:txBody>
      </p:sp>
      <p:sp>
        <p:nvSpPr>
          <p:cNvPr id="393" name="Content Placeholder 5"/>
          <p:cNvSpPr txBox="1"/>
          <p:nvPr/>
        </p:nvSpPr>
        <p:spPr>
          <a:xfrm>
            <a:off x="5164166" y="4351687"/>
            <a:ext cx="6174149" cy="17040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Derek Nowrouzezahrai, ECE</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Paul Kry, CS</a:t>
            </a:r>
          </a:p>
        </p:txBody>
      </p:sp>
      <p:pic>
        <p:nvPicPr>
          <p:cNvPr id="394" name="Picture 7" descr="Picture 7"/>
          <p:cNvPicPr>
            <a:picLocks noChangeAspect="1"/>
          </p:cNvPicPr>
          <p:nvPr/>
        </p:nvPicPr>
        <p:blipFill>
          <a:blip r:embed="rId2"/>
          <a:stretch>
            <a:fillRect/>
          </a:stretch>
        </p:blipFill>
        <p:spPr>
          <a:xfrm>
            <a:off x="7232626" y="126863"/>
            <a:ext cx="4963348" cy="897437"/>
          </a:xfrm>
          <a:prstGeom prst="rect">
            <a:avLst/>
          </a:prstGeom>
          <a:ln w="12700">
            <a:miter lim="400000"/>
          </a:ln>
        </p:spPr>
      </p:pic>
      <p:pic>
        <p:nvPicPr>
          <p:cNvPr id="395" name="Picture 9" descr="Picture 9"/>
          <p:cNvPicPr>
            <a:picLocks noChangeAspect="1"/>
          </p:cNvPicPr>
          <p:nvPr/>
        </p:nvPicPr>
        <p:blipFill>
          <a:blip r:embed="rId3"/>
          <a:stretch>
            <a:fillRect/>
          </a:stretch>
        </p:blipFill>
        <p:spPr>
          <a:xfrm>
            <a:off x="71613" y="-2000"/>
            <a:ext cx="2076923" cy="1057629"/>
          </a:xfrm>
          <a:prstGeom prst="rect">
            <a:avLst/>
          </a:prstGeom>
          <a:ln w="12700">
            <a:miter lim="400000"/>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15D0207-1E14-5550-4984-A4B225BBAFD8}"/>
              </a:ext>
            </a:extLst>
          </p:cNvPr>
          <p:cNvSpPr>
            <a:spLocks noGrp="1"/>
          </p:cNvSpPr>
          <p:nvPr>
            <p:ph type="title"/>
          </p:nvPr>
        </p:nvSpPr>
        <p:spPr>
          <a:xfrm>
            <a:off x="889000" y="2363915"/>
            <a:ext cx="3500830" cy="2460497"/>
          </a:xfrm>
        </p:spPr>
        <p:txBody>
          <a:bodyPr/>
          <a:lstStyle/>
          <a:p>
            <a:r>
              <a:rPr lang="en-CA" dirty="0"/>
              <a:t>Computer Animation</a:t>
            </a:r>
            <a:endParaRPr lang="en-US" dirty="0"/>
          </a:p>
        </p:txBody>
      </p:sp>
      <p:sp>
        <p:nvSpPr>
          <p:cNvPr id="18" name="Text Placeholder 2">
            <a:extLst>
              <a:ext uri="{FF2B5EF4-FFF2-40B4-BE49-F238E27FC236}">
                <a16:creationId xmlns:a16="http://schemas.microsoft.com/office/drawing/2014/main" id="{17F485F0-31F3-9791-33A3-F7CDC8F3BA5D}"/>
              </a:ext>
            </a:extLst>
          </p:cNvPr>
          <p:cNvSpPr>
            <a:spLocks noGrp="1"/>
          </p:cNvSpPr>
          <p:nvPr>
            <p:ph type="body" sz="quarter" idx="1"/>
          </p:nvPr>
        </p:nvSpPr>
        <p:spPr>
          <a:xfrm>
            <a:off x="5316866" y="1296245"/>
            <a:ext cx="5523198" cy="545088"/>
          </a:xfrm>
        </p:spPr>
        <p:txBody>
          <a:bodyPr>
            <a:normAutofit/>
          </a:bodyPr>
          <a:lstStyle/>
          <a:p>
            <a:r>
              <a:rPr lang="en-CA" dirty="0"/>
              <a:t>Paul </a:t>
            </a:r>
            <a:r>
              <a:rPr lang="en-CA" dirty="0" err="1"/>
              <a:t>Kry</a:t>
            </a:r>
            <a:endParaRPr lang="en-US" dirty="0"/>
          </a:p>
        </p:txBody>
      </p:sp>
      <p:sp>
        <p:nvSpPr>
          <p:cNvPr id="16" name="Text Placeholder 3">
            <a:extLst>
              <a:ext uri="{FF2B5EF4-FFF2-40B4-BE49-F238E27FC236}">
                <a16:creationId xmlns:a16="http://schemas.microsoft.com/office/drawing/2014/main" id="{D73C4F64-7B30-1084-8A7F-1A9C85E40175}"/>
              </a:ext>
            </a:extLst>
          </p:cNvPr>
          <p:cNvSpPr>
            <a:spLocks noGrp="1"/>
          </p:cNvSpPr>
          <p:nvPr>
            <p:ph type="body" sz="quarter" idx="21"/>
          </p:nvPr>
        </p:nvSpPr>
        <p:spPr>
          <a:xfrm>
            <a:off x="5316866" y="5016668"/>
            <a:ext cx="5687218" cy="1325741"/>
          </a:xfrm>
        </p:spPr>
        <p:txBody>
          <a:bodyPr>
            <a:normAutofit fontScale="85000" lnSpcReduction="10000"/>
          </a:bodyPr>
          <a:lstStyle/>
          <a:p>
            <a:pPr marL="0" indent="0" algn="just">
              <a:buNone/>
            </a:pPr>
            <a:r>
              <a:rPr lang="en-US" dirty="0"/>
              <a:t>The computer graphics lab at McGill is concerned with problems in physically based animation, skin deformations of articulated characters, motion capture, interaction, and physically based modeling of humans and animals.</a:t>
            </a:r>
          </a:p>
        </p:txBody>
      </p:sp>
      <p:sp>
        <p:nvSpPr>
          <p:cNvPr id="11" name="TextBox 10">
            <a:extLst>
              <a:ext uri="{FF2B5EF4-FFF2-40B4-BE49-F238E27FC236}">
                <a16:creationId xmlns:a16="http://schemas.microsoft.com/office/drawing/2014/main" id="{440EFE87-DB09-BA30-BEAD-996A2A7CB89B}"/>
              </a:ext>
            </a:extLst>
          </p:cNvPr>
          <p:cNvSpPr txBox="1"/>
          <p:nvPr/>
        </p:nvSpPr>
        <p:spPr>
          <a:xfrm>
            <a:off x="889000" y="1722038"/>
            <a:ext cx="35008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latin typeface="+mj-lt"/>
              </a:rPr>
              <a:t>Computer Graphics</a:t>
            </a:r>
          </a:p>
        </p:txBody>
      </p:sp>
      <p:pic>
        <p:nvPicPr>
          <p:cNvPr id="4" name="Picture 3" descr="A green dragon statue on a white background&#10;&#10;Description automatically generated">
            <a:extLst>
              <a:ext uri="{FF2B5EF4-FFF2-40B4-BE49-F238E27FC236}">
                <a16:creationId xmlns:a16="http://schemas.microsoft.com/office/drawing/2014/main" id="{B3FBFC24-4721-84D8-4AE9-21CAE9E6B9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6867" y="1722037"/>
            <a:ext cx="5687218" cy="3491519"/>
          </a:xfrm>
          <a:prstGeom prst="rect">
            <a:avLst/>
          </a:prstGeom>
        </p:spPr>
      </p:pic>
    </p:spTree>
    <p:extLst>
      <p:ext uri="{BB962C8B-B14F-4D97-AF65-F5344CB8AC3E}">
        <p14:creationId xmlns:p14="http://schemas.microsoft.com/office/powerpoint/2010/main" val="70086532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15D0207-1E14-5550-4984-A4B225BBAFD8}"/>
              </a:ext>
            </a:extLst>
          </p:cNvPr>
          <p:cNvSpPr>
            <a:spLocks noGrp="1"/>
          </p:cNvSpPr>
          <p:nvPr>
            <p:ph type="title"/>
          </p:nvPr>
        </p:nvSpPr>
        <p:spPr>
          <a:xfrm>
            <a:off x="889000" y="2363915"/>
            <a:ext cx="3500830" cy="2460497"/>
          </a:xfrm>
        </p:spPr>
        <p:txBody>
          <a:bodyPr/>
          <a:lstStyle/>
          <a:p>
            <a:r>
              <a:rPr lang="en-CA" dirty="0"/>
              <a:t>Graphics</a:t>
            </a:r>
            <a:endParaRPr lang="en-US" dirty="0"/>
          </a:p>
        </p:txBody>
      </p:sp>
      <p:sp>
        <p:nvSpPr>
          <p:cNvPr id="18" name="Text Placeholder 2">
            <a:extLst>
              <a:ext uri="{FF2B5EF4-FFF2-40B4-BE49-F238E27FC236}">
                <a16:creationId xmlns:a16="http://schemas.microsoft.com/office/drawing/2014/main" id="{17F485F0-31F3-9791-33A3-F7CDC8F3BA5D}"/>
              </a:ext>
            </a:extLst>
          </p:cNvPr>
          <p:cNvSpPr>
            <a:spLocks noGrp="1"/>
          </p:cNvSpPr>
          <p:nvPr>
            <p:ph type="body" sz="quarter" idx="1"/>
          </p:nvPr>
        </p:nvSpPr>
        <p:spPr>
          <a:xfrm>
            <a:off x="5316866" y="1296245"/>
            <a:ext cx="5523198" cy="545088"/>
          </a:xfrm>
        </p:spPr>
        <p:txBody>
          <a:bodyPr>
            <a:normAutofit/>
          </a:bodyPr>
          <a:lstStyle/>
          <a:p>
            <a:r>
              <a:rPr lang="en-CA" dirty="0"/>
              <a:t>Derek </a:t>
            </a:r>
            <a:r>
              <a:rPr lang="en-CA" dirty="0" err="1"/>
              <a:t>Nowrouzezahrai</a:t>
            </a:r>
            <a:endParaRPr lang="en-US" dirty="0"/>
          </a:p>
        </p:txBody>
      </p:sp>
      <p:sp>
        <p:nvSpPr>
          <p:cNvPr id="16" name="Text Placeholder 3">
            <a:extLst>
              <a:ext uri="{FF2B5EF4-FFF2-40B4-BE49-F238E27FC236}">
                <a16:creationId xmlns:a16="http://schemas.microsoft.com/office/drawing/2014/main" id="{D73C4F64-7B30-1084-8A7F-1A9C85E40175}"/>
              </a:ext>
            </a:extLst>
          </p:cNvPr>
          <p:cNvSpPr>
            <a:spLocks noGrp="1"/>
          </p:cNvSpPr>
          <p:nvPr>
            <p:ph type="body" sz="quarter" idx="21"/>
          </p:nvPr>
        </p:nvSpPr>
        <p:spPr>
          <a:xfrm>
            <a:off x="5316866" y="5454520"/>
            <a:ext cx="5687218" cy="975777"/>
          </a:xfrm>
        </p:spPr>
        <p:txBody>
          <a:bodyPr>
            <a:normAutofit fontScale="92500" lnSpcReduction="10000"/>
          </a:bodyPr>
          <a:lstStyle/>
          <a:p>
            <a:pPr marL="0" indent="0" algn="just">
              <a:buNone/>
            </a:pPr>
            <a:r>
              <a:rPr lang="en-US" dirty="0"/>
              <a:t>We work on animation and rendering algorithms for video games and VR, physics-based models for visual effects in films, and applied machine learning</a:t>
            </a:r>
          </a:p>
        </p:txBody>
      </p:sp>
      <p:sp>
        <p:nvSpPr>
          <p:cNvPr id="11" name="TextBox 10">
            <a:extLst>
              <a:ext uri="{FF2B5EF4-FFF2-40B4-BE49-F238E27FC236}">
                <a16:creationId xmlns:a16="http://schemas.microsoft.com/office/drawing/2014/main" id="{440EFE87-DB09-BA30-BEAD-996A2A7CB89B}"/>
              </a:ext>
            </a:extLst>
          </p:cNvPr>
          <p:cNvSpPr txBox="1"/>
          <p:nvPr/>
        </p:nvSpPr>
        <p:spPr>
          <a:xfrm>
            <a:off x="889000" y="1722038"/>
            <a:ext cx="35008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latin typeface="+mj-lt"/>
              </a:rPr>
              <a:t>Computer Graphics</a:t>
            </a:r>
          </a:p>
        </p:txBody>
      </p:sp>
      <p:pic>
        <p:nvPicPr>
          <p:cNvPr id="3" name="Picture 2" descr="A snail with pink liquid on it&#10;&#10;Description automatically generated with medium confidence">
            <a:extLst>
              <a:ext uri="{FF2B5EF4-FFF2-40B4-BE49-F238E27FC236}">
                <a16:creationId xmlns:a16="http://schemas.microsoft.com/office/drawing/2014/main" id="{FD42BD96-284B-9DBF-F867-9261EC2DD6C1}"/>
              </a:ext>
            </a:extLst>
          </p:cNvPr>
          <p:cNvPicPr>
            <a:picLocks noChangeAspect="1"/>
          </p:cNvPicPr>
          <p:nvPr/>
        </p:nvPicPr>
        <p:blipFill rotWithShape="1">
          <a:blip r:embed="rId2">
            <a:extLst>
              <a:ext uri="{28A0092B-C50C-407E-A947-70E740481C1C}">
                <a14:useLocalDpi xmlns:a14="http://schemas.microsoft.com/office/drawing/2010/main" val="0"/>
              </a:ext>
            </a:extLst>
          </a:blip>
          <a:srcRect l="8945" t="9802"/>
          <a:stretch/>
        </p:blipFill>
        <p:spPr>
          <a:xfrm>
            <a:off x="5316866" y="1722037"/>
            <a:ext cx="5687218" cy="3732483"/>
          </a:xfrm>
          <a:prstGeom prst="rect">
            <a:avLst/>
          </a:prstGeom>
        </p:spPr>
      </p:pic>
    </p:spTree>
    <p:extLst>
      <p:ext uri="{BB962C8B-B14F-4D97-AF65-F5344CB8AC3E}">
        <p14:creationId xmlns:p14="http://schemas.microsoft.com/office/powerpoint/2010/main" val="227711255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letters and numbers&#10;&#10;Description automatically generated">
            <a:extLst>
              <a:ext uri="{FF2B5EF4-FFF2-40B4-BE49-F238E27FC236}">
                <a16:creationId xmlns:a16="http://schemas.microsoft.com/office/drawing/2014/main" id="{AE53F4F3-ACEC-54BA-9F37-088B93512BED}"/>
              </a:ext>
            </a:extLst>
          </p:cNvPr>
          <p:cNvPicPr>
            <a:picLocks noChangeAspect="1"/>
          </p:cNvPicPr>
          <p:nvPr/>
        </p:nvPicPr>
        <p:blipFill rotWithShape="1">
          <a:blip r:embed="rId2">
            <a:extLst>
              <a:ext uri="{28A0092B-C50C-407E-A947-70E740481C1C}">
                <a14:useLocalDpi xmlns:a14="http://schemas.microsoft.com/office/drawing/2010/main" val="0"/>
              </a:ext>
            </a:extLst>
          </a:blip>
          <a:srcRect l="-1746" t="11005" r="-729" b="17331"/>
          <a:stretch/>
        </p:blipFill>
        <p:spPr>
          <a:xfrm>
            <a:off x="2827110" y="0"/>
            <a:ext cx="6537779" cy="6858000"/>
          </a:xfrm>
          <a:prstGeom prst="rect">
            <a:avLst/>
          </a:prstGeom>
        </p:spPr>
      </p:pic>
    </p:spTree>
    <p:extLst>
      <p:ext uri="{BB962C8B-B14F-4D97-AF65-F5344CB8AC3E}">
        <p14:creationId xmlns:p14="http://schemas.microsoft.com/office/powerpoint/2010/main" val="330730607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Title 1"/>
          <p:cNvSpPr txBox="1">
            <a:spLocks noGrp="1"/>
          </p:cNvSpPr>
          <p:nvPr>
            <p:ph type="title"/>
          </p:nvPr>
        </p:nvSpPr>
        <p:spPr>
          <a:xfrm>
            <a:off x="889000" y="2363915"/>
            <a:ext cx="3500830" cy="2460497"/>
          </a:xfrm>
          <a:prstGeom prst="rect">
            <a:avLst/>
          </a:prstGeom>
        </p:spPr>
        <p:txBody>
          <a:bodyPr/>
          <a:lstStyle>
            <a:lvl1pPr>
              <a:defRPr spc="-200"/>
            </a:lvl1pPr>
          </a:lstStyle>
          <a:p>
            <a:r>
              <a:t>Computer Vision and Medical Image Analysis</a:t>
            </a:r>
          </a:p>
        </p:txBody>
      </p:sp>
      <p:sp>
        <p:nvSpPr>
          <p:cNvPr id="398" name="Text Placeholder 6"/>
          <p:cNvSpPr txBox="1">
            <a:spLocks noGrp="1"/>
          </p:cNvSpPr>
          <p:nvPr>
            <p:ph type="body" sz="quarter" idx="1"/>
          </p:nvPr>
        </p:nvSpPr>
        <p:spPr>
          <a:prstGeom prst="rect">
            <a:avLst/>
          </a:prstGeom>
        </p:spPr>
        <p:txBody>
          <a:bodyPr/>
          <a:lstStyle/>
          <a:p>
            <a:r>
              <a:t>Overview</a:t>
            </a:r>
          </a:p>
        </p:txBody>
      </p:sp>
      <p:sp>
        <p:nvSpPr>
          <p:cNvPr id="399" name="Content Placeholder 7"/>
          <p:cNvSpPr txBox="1"/>
          <p:nvPr/>
        </p:nvSpPr>
        <p:spPr>
          <a:xfrm>
            <a:off x="5171025" y="1488984"/>
            <a:ext cx="6172911" cy="16968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lnSpcReduction="10000"/>
          </a:bodyPr>
          <a:lstStyle>
            <a:lvl1pPr marL="224027" indent="-224027" defTabSz="896111">
              <a:lnSpc>
                <a:spcPct val="120000"/>
              </a:lnSpc>
              <a:spcBef>
                <a:spcPts val="900"/>
              </a:spcBef>
              <a:buClr>
                <a:schemeClr val="accent1"/>
              </a:buClr>
              <a:buSzPct val="110000"/>
              <a:buChar char="▪"/>
              <a:defRPr sz="2254">
                <a:latin typeface="+mj-lt"/>
                <a:ea typeface="+mj-ea"/>
                <a:cs typeface="+mj-cs"/>
                <a:sym typeface="Helvetica"/>
              </a:defRPr>
            </a:lvl1pPr>
          </a:lstStyle>
          <a:p>
            <a:r>
              <a:t>Development of automatic methods for understanding the structure of the real world from imaging sensors, e.g., in photographic and medical contexts</a:t>
            </a:r>
          </a:p>
        </p:txBody>
      </p:sp>
      <p:sp>
        <p:nvSpPr>
          <p:cNvPr id="400" name="Text Placeholder 8"/>
          <p:cNvSpPr>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nSpc>
                <a:spcPct val="100000"/>
              </a:lnSpc>
              <a:buClrTx/>
              <a:buSzTx/>
              <a:buNone/>
              <a:defRPr sz="2200" cap="all">
                <a:solidFill>
                  <a:schemeClr val="accent1"/>
                </a:solidFill>
                <a:latin typeface="+mj-lt"/>
                <a:ea typeface="+mj-ea"/>
                <a:cs typeface="+mj-cs"/>
                <a:sym typeface="Helvetica"/>
              </a:defRPr>
            </a:lvl1pPr>
          </a:lstStyle>
          <a:p>
            <a:r>
              <a:t>Members</a:t>
            </a:r>
          </a:p>
        </p:txBody>
      </p:sp>
      <p:sp>
        <p:nvSpPr>
          <p:cNvPr id="401" name="Content Placeholder 9"/>
          <p:cNvSpPr txBox="1"/>
          <p:nvPr/>
        </p:nvSpPr>
        <p:spPr>
          <a:xfrm>
            <a:off x="5164166" y="4351687"/>
            <a:ext cx="6174149" cy="17040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numCol="2" spcCol="38099">
            <a:normAutofit/>
          </a:bodyPr>
          <a:lstStyle/>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Tal Arbel, ECE</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James Clark, ECE</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Frank Ferrie*, ECE</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Michael Langer, CS</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Martin Levine*, ECE</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Kaleem Siddiqi, CS</a:t>
            </a:r>
          </a:p>
        </p:txBody>
      </p:sp>
      <p:pic>
        <p:nvPicPr>
          <p:cNvPr id="402" name="Picture 3" descr="Picture 3"/>
          <p:cNvPicPr>
            <a:picLocks noChangeAspect="1"/>
          </p:cNvPicPr>
          <p:nvPr/>
        </p:nvPicPr>
        <p:blipFill>
          <a:blip r:embed="rId2"/>
          <a:stretch>
            <a:fillRect/>
          </a:stretch>
        </p:blipFill>
        <p:spPr>
          <a:xfrm>
            <a:off x="7232626" y="126863"/>
            <a:ext cx="4963348" cy="897437"/>
          </a:xfrm>
          <a:prstGeom prst="rect">
            <a:avLst/>
          </a:prstGeom>
          <a:ln w="12700">
            <a:miter lim="400000"/>
          </a:ln>
        </p:spPr>
      </p:pic>
      <p:pic>
        <p:nvPicPr>
          <p:cNvPr id="403" name="Picture 5" descr="Picture 5"/>
          <p:cNvPicPr>
            <a:picLocks noChangeAspect="1"/>
          </p:cNvPicPr>
          <p:nvPr/>
        </p:nvPicPr>
        <p:blipFill>
          <a:blip r:embed="rId3"/>
          <a:stretch>
            <a:fillRect/>
          </a:stretch>
        </p:blipFill>
        <p:spPr>
          <a:xfrm>
            <a:off x="71613" y="-2000"/>
            <a:ext cx="2076923" cy="1057629"/>
          </a:xfrm>
          <a:prstGeom prst="rect">
            <a:avLst/>
          </a:prstGeom>
          <a:ln w="12700">
            <a:miter lim="400000"/>
          </a:ln>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15D0207-1E14-5550-4984-A4B225BBAFD8}"/>
              </a:ext>
            </a:extLst>
          </p:cNvPr>
          <p:cNvSpPr>
            <a:spLocks noGrp="1"/>
          </p:cNvSpPr>
          <p:nvPr>
            <p:ph type="title"/>
          </p:nvPr>
        </p:nvSpPr>
        <p:spPr>
          <a:xfrm>
            <a:off x="889000" y="2363915"/>
            <a:ext cx="3500830" cy="2460497"/>
          </a:xfrm>
        </p:spPr>
        <p:txBody>
          <a:bodyPr/>
          <a:lstStyle/>
          <a:p>
            <a:r>
              <a:rPr lang="en-CA" dirty="0"/>
              <a:t>Appearance Modeling</a:t>
            </a:r>
            <a:endParaRPr lang="en-US" dirty="0"/>
          </a:p>
        </p:txBody>
      </p:sp>
      <p:sp>
        <p:nvSpPr>
          <p:cNvPr id="18" name="Text Placeholder 2">
            <a:extLst>
              <a:ext uri="{FF2B5EF4-FFF2-40B4-BE49-F238E27FC236}">
                <a16:creationId xmlns:a16="http://schemas.microsoft.com/office/drawing/2014/main" id="{17F485F0-31F3-9791-33A3-F7CDC8F3BA5D}"/>
              </a:ext>
            </a:extLst>
          </p:cNvPr>
          <p:cNvSpPr>
            <a:spLocks noGrp="1"/>
          </p:cNvSpPr>
          <p:nvPr>
            <p:ph type="body" sz="quarter" idx="1"/>
          </p:nvPr>
        </p:nvSpPr>
        <p:spPr>
          <a:xfrm>
            <a:off x="5316866" y="1296245"/>
            <a:ext cx="5523198" cy="545088"/>
          </a:xfrm>
        </p:spPr>
        <p:txBody>
          <a:bodyPr>
            <a:normAutofit/>
          </a:bodyPr>
          <a:lstStyle/>
          <a:p>
            <a:r>
              <a:rPr lang="en-CA" dirty="0"/>
              <a:t>Michael </a:t>
            </a:r>
            <a:r>
              <a:rPr lang="en-CA" dirty="0" err="1"/>
              <a:t>langer</a:t>
            </a:r>
            <a:endParaRPr lang="en-US" dirty="0"/>
          </a:p>
        </p:txBody>
      </p:sp>
      <p:sp>
        <p:nvSpPr>
          <p:cNvPr id="16" name="Text Placeholder 3">
            <a:extLst>
              <a:ext uri="{FF2B5EF4-FFF2-40B4-BE49-F238E27FC236}">
                <a16:creationId xmlns:a16="http://schemas.microsoft.com/office/drawing/2014/main" id="{D73C4F64-7B30-1084-8A7F-1A9C85E40175}"/>
              </a:ext>
            </a:extLst>
          </p:cNvPr>
          <p:cNvSpPr>
            <a:spLocks noGrp="1"/>
          </p:cNvSpPr>
          <p:nvPr>
            <p:ph type="body" sz="quarter" idx="21"/>
          </p:nvPr>
        </p:nvSpPr>
        <p:spPr>
          <a:xfrm>
            <a:off x="5316866" y="5242868"/>
            <a:ext cx="5687218" cy="975777"/>
          </a:xfrm>
        </p:spPr>
        <p:txBody>
          <a:bodyPr>
            <a:normAutofit/>
          </a:bodyPr>
          <a:lstStyle/>
          <a:p>
            <a:pPr marL="0" indent="0" algn="just">
              <a:buNone/>
            </a:pPr>
            <a:r>
              <a:rPr lang="en-US" dirty="0"/>
              <a:t>Research topics include applied perception in graphics, human vision and appearance models.</a:t>
            </a:r>
          </a:p>
        </p:txBody>
      </p:sp>
      <p:sp>
        <p:nvSpPr>
          <p:cNvPr id="11" name="TextBox 10">
            <a:extLst>
              <a:ext uri="{FF2B5EF4-FFF2-40B4-BE49-F238E27FC236}">
                <a16:creationId xmlns:a16="http://schemas.microsoft.com/office/drawing/2014/main" id="{440EFE87-DB09-BA30-BEAD-996A2A7CB89B}"/>
              </a:ext>
            </a:extLst>
          </p:cNvPr>
          <p:cNvSpPr txBox="1"/>
          <p:nvPr/>
        </p:nvSpPr>
        <p:spPr>
          <a:xfrm>
            <a:off x="889000" y="1722038"/>
            <a:ext cx="35008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latin typeface="+mj-lt"/>
              </a:rPr>
              <a:t>Computer Vision</a:t>
            </a:r>
          </a:p>
        </p:txBody>
      </p:sp>
      <p:pic>
        <p:nvPicPr>
          <p:cNvPr id="4" name="Picture 3" descr="A room with round objects on the floor&#10;&#10;Description automatically generated">
            <a:extLst>
              <a:ext uri="{FF2B5EF4-FFF2-40B4-BE49-F238E27FC236}">
                <a16:creationId xmlns:a16="http://schemas.microsoft.com/office/drawing/2014/main" id="{8D57B637-A5B4-8B5D-8197-0C777357FE0C}"/>
              </a:ext>
            </a:extLst>
          </p:cNvPr>
          <p:cNvPicPr>
            <a:picLocks noChangeAspect="1"/>
          </p:cNvPicPr>
          <p:nvPr/>
        </p:nvPicPr>
        <p:blipFill rotWithShape="1">
          <a:blip r:embed="rId2">
            <a:extLst>
              <a:ext uri="{28A0092B-C50C-407E-A947-70E740481C1C}">
                <a14:useLocalDpi xmlns:a14="http://schemas.microsoft.com/office/drawing/2010/main" val="0"/>
              </a:ext>
            </a:extLst>
          </a:blip>
          <a:srcRect t="17671"/>
          <a:stretch/>
        </p:blipFill>
        <p:spPr>
          <a:xfrm>
            <a:off x="5316866" y="1722038"/>
            <a:ext cx="5687218" cy="3520830"/>
          </a:xfrm>
          <a:prstGeom prst="rect">
            <a:avLst/>
          </a:prstGeom>
        </p:spPr>
      </p:pic>
    </p:spTree>
    <p:extLst>
      <p:ext uri="{BB962C8B-B14F-4D97-AF65-F5344CB8AC3E}">
        <p14:creationId xmlns:p14="http://schemas.microsoft.com/office/powerpoint/2010/main" val="327748490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15D0207-1E14-5550-4984-A4B225BBAFD8}"/>
              </a:ext>
            </a:extLst>
          </p:cNvPr>
          <p:cNvSpPr>
            <a:spLocks noGrp="1"/>
          </p:cNvSpPr>
          <p:nvPr>
            <p:ph type="title"/>
          </p:nvPr>
        </p:nvSpPr>
        <p:spPr>
          <a:xfrm>
            <a:off x="889000" y="2363915"/>
            <a:ext cx="3500830" cy="2460497"/>
          </a:xfrm>
        </p:spPr>
        <p:txBody>
          <a:bodyPr/>
          <a:lstStyle/>
          <a:p>
            <a:r>
              <a:rPr lang="en-CA" dirty="0"/>
              <a:t>Visual Motor Research</a:t>
            </a:r>
            <a:endParaRPr lang="en-US" dirty="0"/>
          </a:p>
        </p:txBody>
      </p:sp>
      <p:sp>
        <p:nvSpPr>
          <p:cNvPr id="18" name="Text Placeholder 2">
            <a:extLst>
              <a:ext uri="{FF2B5EF4-FFF2-40B4-BE49-F238E27FC236}">
                <a16:creationId xmlns:a16="http://schemas.microsoft.com/office/drawing/2014/main" id="{17F485F0-31F3-9791-33A3-F7CDC8F3BA5D}"/>
              </a:ext>
            </a:extLst>
          </p:cNvPr>
          <p:cNvSpPr>
            <a:spLocks noGrp="1"/>
          </p:cNvSpPr>
          <p:nvPr>
            <p:ph type="body" sz="quarter" idx="1"/>
          </p:nvPr>
        </p:nvSpPr>
        <p:spPr>
          <a:xfrm>
            <a:off x="5316866" y="1296245"/>
            <a:ext cx="5523198" cy="545088"/>
          </a:xfrm>
        </p:spPr>
        <p:txBody>
          <a:bodyPr>
            <a:normAutofit/>
          </a:bodyPr>
          <a:lstStyle/>
          <a:p>
            <a:r>
              <a:rPr lang="en-CA" dirty="0"/>
              <a:t>James Clark</a:t>
            </a:r>
            <a:endParaRPr lang="en-US" dirty="0"/>
          </a:p>
        </p:txBody>
      </p:sp>
      <p:sp>
        <p:nvSpPr>
          <p:cNvPr id="16" name="Text Placeholder 3">
            <a:extLst>
              <a:ext uri="{FF2B5EF4-FFF2-40B4-BE49-F238E27FC236}">
                <a16:creationId xmlns:a16="http://schemas.microsoft.com/office/drawing/2014/main" id="{D73C4F64-7B30-1084-8A7F-1A9C85E40175}"/>
              </a:ext>
            </a:extLst>
          </p:cNvPr>
          <p:cNvSpPr>
            <a:spLocks noGrp="1"/>
          </p:cNvSpPr>
          <p:nvPr>
            <p:ph type="body" sz="quarter" idx="21"/>
          </p:nvPr>
        </p:nvSpPr>
        <p:spPr>
          <a:xfrm>
            <a:off x="5316866" y="4824413"/>
            <a:ext cx="5511552" cy="1088708"/>
          </a:xfrm>
        </p:spPr>
        <p:txBody>
          <a:bodyPr>
            <a:normAutofit fontScale="85000" lnSpcReduction="10000"/>
          </a:bodyPr>
          <a:lstStyle/>
          <a:p>
            <a:pPr marL="0" indent="0" algn="just">
              <a:buNone/>
            </a:pPr>
            <a:r>
              <a:rPr lang="en-US" dirty="0"/>
              <a:t>Current research interests include Attention Modeling and Tracking, Generation and Analysis of Cinematic Imagery, Spectral Modeling and </a:t>
            </a:r>
            <a:r>
              <a:rPr lang="en-US" dirty="0" err="1"/>
              <a:t>Colour</a:t>
            </a:r>
            <a:r>
              <a:rPr lang="en-US" dirty="0"/>
              <a:t> Vision, and Augmented Reality and Video Surveillance.</a:t>
            </a:r>
          </a:p>
        </p:txBody>
      </p:sp>
      <p:sp>
        <p:nvSpPr>
          <p:cNvPr id="11" name="TextBox 10">
            <a:extLst>
              <a:ext uri="{FF2B5EF4-FFF2-40B4-BE49-F238E27FC236}">
                <a16:creationId xmlns:a16="http://schemas.microsoft.com/office/drawing/2014/main" id="{440EFE87-DB09-BA30-BEAD-996A2A7CB89B}"/>
              </a:ext>
            </a:extLst>
          </p:cNvPr>
          <p:cNvSpPr txBox="1"/>
          <p:nvPr/>
        </p:nvSpPr>
        <p:spPr>
          <a:xfrm>
            <a:off x="889000" y="1722038"/>
            <a:ext cx="35008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latin typeface="+mj-lt"/>
              </a:rPr>
              <a:t>Computer Vision</a:t>
            </a:r>
          </a:p>
        </p:txBody>
      </p:sp>
      <p:pic>
        <p:nvPicPr>
          <p:cNvPr id="6" name="Picture 5" descr="A camera on a tripod&#10;&#10;Description automatically generated">
            <a:extLst>
              <a:ext uri="{FF2B5EF4-FFF2-40B4-BE49-F238E27FC236}">
                <a16:creationId xmlns:a16="http://schemas.microsoft.com/office/drawing/2014/main" id="{D92CBF47-7C48-59DC-9B84-D9168ADB0C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6866" y="1722039"/>
            <a:ext cx="5511552" cy="3102374"/>
          </a:xfrm>
          <a:prstGeom prst="rect">
            <a:avLst/>
          </a:prstGeom>
        </p:spPr>
      </p:pic>
    </p:spTree>
    <p:extLst>
      <p:ext uri="{BB962C8B-B14F-4D97-AF65-F5344CB8AC3E}">
        <p14:creationId xmlns:p14="http://schemas.microsoft.com/office/powerpoint/2010/main" val="2058277542"/>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15D0207-1E14-5550-4984-A4B225BBAFD8}"/>
              </a:ext>
            </a:extLst>
          </p:cNvPr>
          <p:cNvSpPr>
            <a:spLocks noGrp="1"/>
          </p:cNvSpPr>
          <p:nvPr>
            <p:ph type="title"/>
          </p:nvPr>
        </p:nvSpPr>
        <p:spPr>
          <a:xfrm>
            <a:off x="889000" y="2363915"/>
            <a:ext cx="3500830" cy="2460497"/>
          </a:xfrm>
        </p:spPr>
        <p:txBody>
          <a:bodyPr/>
          <a:lstStyle/>
          <a:p>
            <a:r>
              <a:rPr lang="en-CA" dirty="0"/>
              <a:t>Probabilistic Vision</a:t>
            </a:r>
            <a:endParaRPr lang="en-US" dirty="0"/>
          </a:p>
        </p:txBody>
      </p:sp>
      <p:sp>
        <p:nvSpPr>
          <p:cNvPr id="18" name="Text Placeholder 2">
            <a:extLst>
              <a:ext uri="{FF2B5EF4-FFF2-40B4-BE49-F238E27FC236}">
                <a16:creationId xmlns:a16="http://schemas.microsoft.com/office/drawing/2014/main" id="{17F485F0-31F3-9791-33A3-F7CDC8F3BA5D}"/>
              </a:ext>
            </a:extLst>
          </p:cNvPr>
          <p:cNvSpPr>
            <a:spLocks noGrp="1"/>
          </p:cNvSpPr>
          <p:nvPr>
            <p:ph type="body" sz="quarter" idx="1"/>
          </p:nvPr>
        </p:nvSpPr>
        <p:spPr>
          <a:xfrm>
            <a:off x="5316866" y="1296245"/>
            <a:ext cx="5523198" cy="545088"/>
          </a:xfrm>
        </p:spPr>
        <p:txBody>
          <a:bodyPr>
            <a:normAutofit/>
          </a:bodyPr>
          <a:lstStyle/>
          <a:p>
            <a:r>
              <a:rPr lang="en-CA" dirty="0"/>
              <a:t>Tal </a:t>
            </a:r>
            <a:r>
              <a:rPr lang="en-CA" dirty="0" err="1"/>
              <a:t>Arbel</a:t>
            </a:r>
            <a:endParaRPr lang="en-US" dirty="0"/>
          </a:p>
        </p:txBody>
      </p:sp>
      <p:sp>
        <p:nvSpPr>
          <p:cNvPr id="16" name="Text Placeholder 3">
            <a:extLst>
              <a:ext uri="{FF2B5EF4-FFF2-40B4-BE49-F238E27FC236}">
                <a16:creationId xmlns:a16="http://schemas.microsoft.com/office/drawing/2014/main" id="{D73C4F64-7B30-1084-8A7F-1A9C85E40175}"/>
              </a:ext>
            </a:extLst>
          </p:cNvPr>
          <p:cNvSpPr>
            <a:spLocks noGrp="1"/>
          </p:cNvSpPr>
          <p:nvPr>
            <p:ph type="body" sz="quarter" idx="21"/>
          </p:nvPr>
        </p:nvSpPr>
        <p:spPr>
          <a:xfrm>
            <a:off x="5316866" y="4824413"/>
            <a:ext cx="5511552" cy="1088708"/>
          </a:xfrm>
        </p:spPr>
        <p:txBody>
          <a:bodyPr>
            <a:normAutofit/>
          </a:bodyPr>
          <a:lstStyle/>
          <a:p>
            <a:pPr marL="0" indent="0" algn="just">
              <a:buNone/>
            </a:pPr>
            <a:r>
              <a:rPr lang="en-US"/>
              <a:t>The focus of our research is on developing probabilistic machine learning and modern deep learning models for medical image analysis.</a:t>
            </a:r>
            <a:endParaRPr lang="en-US" dirty="0"/>
          </a:p>
        </p:txBody>
      </p:sp>
      <p:sp>
        <p:nvSpPr>
          <p:cNvPr id="11" name="TextBox 10">
            <a:extLst>
              <a:ext uri="{FF2B5EF4-FFF2-40B4-BE49-F238E27FC236}">
                <a16:creationId xmlns:a16="http://schemas.microsoft.com/office/drawing/2014/main" id="{440EFE87-DB09-BA30-BEAD-996A2A7CB89B}"/>
              </a:ext>
            </a:extLst>
          </p:cNvPr>
          <p:cNvSpPr txBox="1"/>
          <p:nvPr/>
        </p:nvSpPr>
        <p:spPr>
          <a:xfrm>
            <a:off x="889000" y="1722038"/>
            <a:ext cx="35008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latin typeface="+mj-lt"/>
              </a:rPr>
              <a:t>Medical Image Analysis</a:t>
            </a:r>
          </a:p>
        </p:txBody>
      </p:sp>
      <p:pic>
        <p:nvPicPr>
          <p:cNvPr id="3" name="Picture 2" descr="A close-up of a mri scan&#10;&#10;Description automatically generated">
            <a:extLst>
              <a:ext uri="{FF2B5EF4-FFF2-40B4-BE49-F238E27FC236}">
                <a16:creationId xmlns:a16="http://schemas.microsoft.com/office/drawing/2014/main" id="{B1EBEA45-D638-889A-F73B-F4CEC7DF6F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6866" y="1722038"/>
            <a:ext cx="5510796" cy="3102374"/>
          </a:xfrm>
          <a:prstGeom prst="rect">
            <a:avLst/>
          </a:prstGeom>
        </p:spPr>
      </p:pic>
    </p:spTree>
    <p:extLst>
      <p:ext uri="{BB962C8B-B14F-4D97-AF65-F5344CB8AC3E}">
        <p14:creationId xmlns:p14="http://schemas.microsoft.com/office/powerpoint/2010/main" val="397830277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15D0207-1E14-5550-4984-A4B225BBAFD8}"/>
              </a:ext>
            </a:extLst>
          </p:cNvPr>
          <p:cNvSpPr>
            <a:spLocks noGrp="1"/>
          </p:cNvSpPr>
          <p:nvPr>
            <p:ph type="title"/>
          </p:nvPr>
        </p:nvSpPr>
        <p:spPr>
          <a:xfrm>
            <a:off x="889000" y="2363915"/>
            <a:ext cx="3500830" cy="2460497"/>
          </a:xfrm>
        </p:spPr>
        <p:txBody>
          <a:bodyPr/>
          <a:lstStyle/>
          <a:p>
            <a:r>
              <a:rPr lang="en-CA" dirty="0"/>
              <a:t>Shape Analysis</a:t>
            </a:r>
            <a:endParaRPr lang="en-US" dirty="0"/>
          </a:p>
        </p:txBody>
      </p:sp>
      <p:sp>
        <p:nvSpPr>
          <p:cNvPr id="18" name="Text Placeholder 2">
            <a:extLst>
              <a:ext uri="{FF2B5EF4-FFF2-40B4-BE49-F238E27FC236}">
                <a16:creationId xmlns:a16="http://schemas.microsoft.com/office/drawing/2014/main" id="{17F485F0-31F3-9791-33A3-F7CDC8F3BA5D}"/>
              </a:ext>
            </a:extLst>
          </p:cNvPr>
          <p:cNvSpPr>
            <a:spLocks noGrp="1"/>
          </p:cNvSpPr>
          <p:nvPr>
            <p:ph type="body" sz="quarter" idx="1"/>
          </p:nvPr>
        </p:nvSpPr>
        <p:spPr>
          <a:xfrm>
            <a:off x="5316866" y="1296245"/>
            <a:ext cx="5523198" cy="545088"/>
          </a:xfrm>
        </p:spPr>
        <p:txBody>
          <a:bodyPr>
            <a:normAutofit/>
          </a:bodyPr>
          <a:lstStyle/>
          <a:p>
            <a:r>
              <a:rPr lang="en-CA" dirty="0"/>
              <a:t>Kaleem </a:t>
            </a:r>
            <a:r>
              <a:rPr lang="en-CA" dirty="0" err="1"/>
              <a:t>siddiqi</a:t>
            </a:r>
            <a:endParaRPr lang="en-US" dirty="0"/>
          </a:p>
        </p:txBody>
      </p:sp>
      <p:sp>
        <p:nvSpPr>
          <p:cNvPr id="16" name="Text Placeholder 3">
            <a:extLst>
              <a:ext uri="{FF2B5EF4-FFF2-40B4-BE49-F238E27FC236}">
                <a16:creationId xmlns:a16="http://schemas.microsoft.com/office/drawing/2014/main" id="{D73C4F64-7B30-1084-8A7F-1A9C85E40175}"/>
              </a:ext>
            </a:extLst>
          </p:cNvPr>
          <p:cNvSpPr>
            <a:spLocks noGrp="1"/>
          </p:cNvSpPr>
          <p:nvPr>
            <p:ph type="body" sz="quarter" idx="21"/>
          </p:nvPr>
        </p:nvSpPr>
        <p:spPr>
          <a:xfrm>
            <a:off x="5316866" y="4824413"/>
            <a:ext cx="5511552" cy="1088708"/>
          </a:xfrm>
        </p:spPr>
        <p:txBody>
          <a:bodyPr>
            <a:normAutofit fontScale="85000" lnSpcReduction="10000"/>
          </a:bodyPr>
          <a:lstStyle/>
          <a:p>
            <a:pPr marL="0" indent="0" algn="just">
              <a:buNone/>
            </a:pPr>
            <a:r>
              <a:rPr lang="en-US" dirty="0"/>
              <a:t>Drawing on techniques from singularity theory, partial differential equations, geometric flows and graph theory, our group is broadly concerned with the problem of shape analysis in computational vision and medical imaging.</a:t>
            </a:r>
          </a:p>
        </p:txBody>
      </p:sp>
      <p:sp>
        <p:nvSpPr>
          <p:cNvPr id="11" name="TextBox 10">
            <a:extLst>
              <a:ext uri="{FF2B5EF4-FFF2-40B4-BE49-F238E27FC236}">
                <a16:creationId xmlns:a16="http://schemas.microsoft.com/office/drawing/2014/main" id="{440EFE87-DB09-BA30-BEAD-996A2A7CB89B}"/>
              </a:ext>
            </a:extLst>
          </p:cNvPr>
          <p:cNvSpPr txBox="1"/>
          <p:nvPr/>
        </p:nvSpPr>
        <p:spPr>
          <a:xfrm>
            <a:off x="889000" y="1722038"/>
            <a:ext cx="35008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latin typeface="+mj-lt"/>
              </a:rPr>
              <a:t>Medical Image Analysis</a:t>
            </a:r>
          </a:p>
        </p:txBody>
      </p:sp>
      <p:pic>
        <p:nvPicPr>
          <p:cNvPr id="4" name="Picture 3" descr="A blue square with orange wavy lines&#10;&#10;Description automatically generated">
            <a:extLst>
              <a:ext uri="{FF2B5EF4-FFF2-40B4-BE49-F238E27FC236}">
                <a16:creationId xmlns:a16="http://schemas.microsoft.com/office/drawing/2014/main" id="{DF1D0CA2-6B11-3284-7DD0-33586C77AD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6865" y="1722038"/>
            <a:ext cx="5511551" cy="3113870"/>
          </a:xfrm>
          <a:prstGeom prst="rect">
            <a:avLst/>
          </a:prstGeom>
        </p:spPr>
      </p:pic>
    </p:spTree>
    <p:extLst>
      <p:ext uri="{BB962C8B-B14F-4D97-AF65-F5344CB8AC3E}">
        <p14:creationId xmlns:p14="http://schemas.microsoft.com/office/powerpoint/2010/main" val="51126002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 name="Title 1"/>
          <p:cNvSpPr txBox="1">
            <a:spLocks noGrp="1"/>
          </p:cNvSpPr>
          <p:nvPr>
            <p:ph type="title"/>
          </p:nvPr>
        </p:nvSpPr>
        <p:spPr>
          <a:xfrm>
            <a:off x="889000" y="2363915"/>
            <a:ext cx="3500830" cy="2460497"/>
          </a:xfrm>
          <a:prstGeom prst="rect">
            <a:avLst/>
          </a:prstGeom>
        </p:spPr>
        <p:txBody>
          <a:bodyPr/>
          <a:lstStyle>
            <a:lvl1pPr>
              <a:defRPr spc="-200"/>
            </a:lvl1pPr>
          </a:lstStyle>
          <a:p>
            <a:r>
              <a:t>Systems &amp; Control</a:t>
            </a:r>
          </a:p>
        </p:txBody>
      </p:sp>
      <p:sp>
        <p:nvSpPr>
          <p:cNvPr id="406" name="Text Placeholder 3"/>
          <p:cNvSpPr txBox="1">
            <a:spLocks noGrp="1"/>
          </p:cNvSpPr>
          <p:nvPr>
            <p:ph type="body" sz="quarter" idx="1"/>
          </p:nvPr>
        </p:nvSpPr>
        <p:spPr>
          <a:prstGeom prst="rect">
            <a:avLst/>
          </a:prstGeom>
        </p:spPr>
        <p:txBody>
          <a:bodyPr/>
          <a:lstStyle/>
          <a:p>
            <a:r>
              <a:t>Overview</a:t>
            </a:r>
          </a:p>
        </p:txBody>
      </p:sp>
      <p:sp>
        <p:nvSpPr>
          <p:cNvPr id="407" name="Content Placeholder 4"/>
          <p:cNvSpPr txBox="1"/>
          <p:nvPr/>
        </p:nvSpPr>
        <p:spPr>
          <a:xfrm>
            <a:off x="5171025" y="1488984"/>
            <a:ext cx="6172911" cy="16968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lnSpcReduction="10000"/>
          </a:bodyPr>
          <a:lstStyle>
            <a:lvl1pPr marL="224027" indent="-224027" defTabSz="896111">
              <a:lnSpc>
                <a:spcPct val="120000"/>
              </a:lnSpc>
              <a:spcBef>
                <a:spcPts val="900"/>
              </a:spcBef>
              <a:buClr>
                <a:schemeClr val="accent1"/>
              </a:buClr>
              <a:buSzPct val="110000"/>
              <a:buChar char="▪"/>
              <a:defRPr sz="2254">
                <a:latin typeface="+mj-lt"/>
                <a:ea typeface="+mj-ea"/>
                <a:cs typeface="+mj-cs"/>
                <a:sym typeface="Helvetica"/>
              </a:defRPr>
            </a:lvl1pPr>
          </a:lstStyle>
          <a:p>
            <a:r>
              <a:t>Studying real world systems to create predicative models and controls with applications in medical equipment and electric vehicles</a:t>
            </a:r>
          </a:p>
        </p:txBody>
      </p:sp>
      <p:sp>
        <p:nvSpPr>
          <p:cNvPr id="408" name="Text Placeholder 5"/>
          <p:cNvSpPr>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nSpc>
                <a:spcPct val="100000"/>
              </a:lnSpc>
              <a:buClrTx/>
              <a:buSzTx/>
              <a:buNone/>
              <a:defRPr sz="2200" cap="all">
                <a:solidFill>
                  <a:schemeClr val="accent1"/>
                </a:solidFill>
                <a:latin typeface="+mj-lt"/>
                <a:ea typeface="+mj-ea"/>
                <a:cs typeface="+mj-cs"/>
                <a:sym typeface="Helvetica"/>
              </a:defRPr>
            </a:lvl1pPr>
          </a:lstStyle>
          <a:p>
            <a:r>
              <a:t>Members</a:t>
            </a:r>
          </a:p>
        </p:txBody>
      </p:sp>
      <p:sp>
        <p:nvSpPr>
          <p:cNvPr id="409" name="Content Placeholder 6"/>
          <p:cNvSpPr txBox="1"/>
          <p:nvPr/>
        </p:nvSpPr>
        <p:spPr>
          <a:xfrm>
            <a:off x="5164166" y="4351687"/>
            <a:ext cx="6174149" cy="17040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numCol="2" spcCol="38099">
            <a:normAutofit/>
          </a:bodyPr>
          <a:lstStyle/>
          <a:p>
            <a:pPr marL="228600" indent="-228600" defTabSz="914400">
              <a:lnSpc>
                <a:spcPct val="108000"/>
              </a:lnSpc>
              <a:spcBef>
                <a:spcPts val="1000"/>
              </a:spcBef>
              <a:buClr>
                <a:schemeClr val="accent1"/>
              </a:buClr>
              <a:buSzPct val="110000"/>
              <a:buChar char="▪"/>
              <a:defRPr sz="1700">
                <a:latin typeface="+mj-lt"/>
                <a:ea typeface="+mj-ea"/>
                <a:cs typeface="+mj-cs"/>
                <a:sym typeface="Helvetica"/>
              </a:defRPr>
            </a:pPr>
            <a:r>
              <a:t>Benoit Boulet, ECE​</a:t>
            </a:r>
            <a:endParaRPr sz="1600"/>
          </a:p>
          <a:p>
            <a:pPr marL="228600" indent="-228600" defTabSz="914400">
              <a:lnSpc>
                <a:spcPct val="108000"/>
              </a:lnSpc>
              <a:spcBef>
                <a:spcPts val="1000"/>
              </a:spcBef>
              <a:buClr>
                <a:schemeClr val="accent1"/>
              </a:buClr>
              <a:buSzPct val="110000"/>
              <a:buChar char="▪"/>
              <a:defRPr sz="1700">
                <a:latin typeface="+mj-lt"/>
                <a:ea typeface="+mj-ea"/>
                <a:cs typeface="+mj-cs"/>
                <a:sym typeface="Helvetica"/>
              </a:defRPr>
            </a:pPr>
            <a:r>
              <a:t>Peter Caines, ECE​</a:t>
            </a:r>
            <a:endParaRPr sz="1600"/>
          </a:p>
          <a:p>
            <a:pPr marL="228600" indent="-228600" defTabSz="914400">
              <a:lnSpc>
                <a:spcPct val="108000"/>
              </a:lnSpc>
              <a:spcBef>
                <a:spcPts val="1000"/>
              </a:spcBef>
              <a:buClr>
                <a:schemeClr val="accent1"/>
              </a:buClr>
              <a:buSzPct val="110000"/>
              <a:buChar char="▪"/>
              <a:defRPr sz="1700">
                <a:latin typeface="+mj-lt"/>
                <a:ea typeface="+mj-ea"/>
                <a:cs typeface="+mj-cs"/>
                <a:sym typeface="Helvetica"/>
              </a:defRPr>
            </a:pPr>
            <a:r>
              <a:t>Warren Gross, ECE​</a:t>
            </a:r>
            <a:endParaRPr sz="1600"/>
          </a:p>
          <a:p>
            <a:pPr marL="228600" indent="-228600" defTabSz="914400">
              <a:lnSpc>
                <a:spcPct val="108000"/>
              </a:lnSpc>
              <a:spcBef>
                <a:spcPts val="1000"/>
              </a:spcBef>
              <a:buClr>
                <a:schemeClr val="accent1"/>
              </a:buClr>
              <a:buSzPct val="110000"/>
              <a:buChar char="▪"/>
              <a:defRPr sz="1700">
                <a:latin typeface="+mj-lt"/>
                <a:ea typeface="+mj-ea"/>
                <a:cs typeface="+mj-cs"/>
                <a:sym typeface="Helvetica"/>
              </a:defRPr>
            </a:pPr>
            <a:r>
              <a:t>Aditya Mahajan, ECE​</a:t>
            </a:r>
            <a:endParaRPr sz="1600"/>
          </a:p>
          <a:p>
            <a:pPr marL="228600" indent="-228600" defTabSz="914400">
              <a:lnSpc>
                <a:spcPct val="108000"/>
              </a:lnSpc>
              <a:spcBef>
                <a:spcPts val="1000"/>
              </a:spcBef>
              <a:buClr>
                <a:schemeClr val="accent1"/>
              </a:buClr>
              <a:buSzPct val="110000"/>
              <a:buChar char="▪"/>
              <a:defRPr sz="1700">
                <a:latin typeface="+mj-lt"/>
                <a:ea typeface="+mj-ea"/>
                <a:cs typeface="+mj-cs"/>
                <a:sym typeface="Helvetica"/>
              </a:defRPr>
            </a:pPr>
            <a:r>
              <a:t>Arun Misra, ME​</a:t>
            </a:r>
            <a:endParaRPr sz="1600"/>
          </a:p>
          <a:p>
            <a:pPr marL="228600" indent="-228600" defTabSz="914400">
              <a:lnSpc>
                <a:spcPct val="108000"/>
              </a:lnSpc>
              <a:spcBef>
                <a:spcPts val="1000"/>
              </a:spcBef>
              <a:buClr>
                <a:schemeClr val="accent1"/>
              </a:buClr>
              <a:buSzPct val="110000"/>
              <a:buChar char="▪"/>
              <a:defRPr sz="1700">
                <a:latin typeface="+mj-lt"/>
                <a:ea typeface="+mj-ea"/>
                <a:cs typeface="+mj-cs"/>
                <a:sym typeface="Helvetica"/>
              </a:defRPr>
            </a:pPr>
            <a:r>
              <a:t>Meyer Nahon, ME</a:t>
            </a:r>
          </a:p>
        </p:txBody>
      </p:sp>
      <p:pic>
        <p:nvPicPr>
          <p:cNvPr id="410" name="Picture 7" descr="Picture 7"/>
          <p:cNvPicPr>
            <a:picLocks noChangeAspect="1"/>
          </p:cNvPicPr>
          <p:nvPr/>
        </p:nvPicPr>
        <p:blipFill>
          <a:blip r:embed="rId2"/>
          <a:stretch>
            <a:fillRect/>
          </a:stretch>
        </p:blipFill>
        <p:spPr>
          <a:xfrm>
            <a:off x="7232626" y="126863"/>
            <a:ext cx="4963348" cy="897437"/>
          </a:xfrm>
          <a:prstGeom prst="rect">
            <a:avLst/>
          </a:prstGeom>
          <a:ln w="12700">
            <a:miter lim="400000"/>
          </a:ln>
        </p:spPr>
      </p:pic>
      <p:pic>
        <p:nvPicPr>
          <p:cNvPr id="411" name="Picture 9" descr="Picture 9"/>
          <p:cNvPicPr>
            <a:picLocks noChangeAspect="1"/>
          </p:cNvPicPr>
          <p:nvPr/>
        </p:nvPicPr>
        <p:blipFill>
          <a:blip r:embed="rId3"/>
          <a:stretch>
            <a:fillRect/>
          </a:stretch>
        </p:blipFill>
        <p:spPr>
          <a:xfrm>
            <a:off x="71613" y="-2000"/>
            <a:ext cx="2076923" cy="1057629"/>
          </a:xfrm>
          <a:prstGeom prst="rect">
            <a:avLst/>
          </a:prstGeom>
          <a:ln w="12700">
            <a:miter lim="400000"/>
          </a:ln>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15D0207-1E14-5550-4984-A4B225BBAFD8}"/>
              </a:ext>
            </a:extLst>
          </p:cNvPr>
          <p:cNvSpPr>
            <a:spLocks noGrp="1"/>
          </p:cNvSpPr>
          <p:nvPr>
            <p:ph type="title"/>
          </p:nvPr>
        </p:nvSpPr>
        <p:spPr>
          <a:xfrm>
            <a:off x="889000" y="2363915"/>
            <a:ext cx="3500830" cy="2460497"/>
          </a:xfrm>
        </p:spPr>
        <p:txBody>
          <a:bodyPr/>
          <a:lstStyle/>
          <a:p>
            <a:r>
              <a:rPr lang="en-CA" dirty="0"/>
              <a:t>Intelligent Automation</a:t>
            </a:r>
            <a:endParaRPr lang="en-US" dirty="0"/>
          </a:p>
        </p:txBody>
      </p:sp>
      <p:sp>
        <p:nvSpPr>
          <p:cNvPr id="18" name="Text Placeholder 2">
            <a:extLst>
              <a:ext uri="{FF2B5EF4-FFF2-40B4-BE49-F238E27FC236}">
                <a16:creationId xmlns:a16="http://schemas.microsoft.com/office/drawing/2014/main" id="{17F485F0-31F3-9791-33A3-F7CDC8F3BA5D}"/>
              </a:ext>
            </a:extLst>
          </p:cNvPr>
          <p:cNvSpPr>
            <a:spLocks noGrp="1"/>
          </p:cNvSpPr>
          <p:nvPr>
            <p:ph type="body" sz="quarter" idx="1"/>
          </p:nvPr>
        </p:nvSpPr>
        <p:spPr>
          <a:xfrm>
            <a:off x="5316866" y="1296245"/>
            <a:ext cx="5523198" cy="545088"/>
          </a:xfrm>
        </p:spPr>
        <p:txBody>
          <a:bodyPr>
            <a:normAutofit/>
          </a:bodyPr>
          <a:lstStyle/>
          <a:p>
            <a:r>
              <a:rPr lang="en-CA" dirty="0"/>
              <a:t>Benoit Boulet</a:t>
            </a:r>
            <a:endParaRPr lang="en-US" dirty="0"/>
          </a:p>
        </p:txBody>
      </p:sp>
      <p:sp>
        <p:nvSpPr>
          <p:cNvPr id="16" name="Text Placeholder 3">
            <a:extLst>
              <a:ext uri="{FF2B5EF4-FFF2-40B4-BE49-F238E27FC236}">
                <a16:creationId xmlns:a16="http://schemas.microsoft.com/office/drawing/2014/main" id="{D73C4F64-7B30-1084-8A7F-1A9C85E40175}"/>
              </a:ext>
            </a:extLst>
          </p:cNvPr>
          <p:cNvSpPr>
            <a:spLocks noGrp="1"/>
          </p:cNvSpPr>
          <p:nvPr>
            <p:ph type="body" sz="quarter" idx="21"/>
          </p:nvPr>
        </p:nvSpPr>
        <p:spPr>
          <a:xfrm>
            <a:off x="5316866" y="4824413"/>
            <a:ext cx="5511552" cy="1088708"/>
          </a:xfrm>
        </p:spPr>
        <p:txBody>
          <a:bodyPr>
            <a:normAutofit fontScale="85000" lnSpcReduction="10000"/>
          </a:bodyPr>
          <a:lstStyle/>
          <a:p>
            <a:pPr marL="0" indent="0" algn="just">
              <a:buNone/>
            </a:pPr>
            <a:r>
              <a:rPr lang="en-US" dirty="0"/>
              <a:t>The Intelligent Automation Lab focuses on research and development of automation and machine learning solutions to enable novel environmentally sustainable systems.</a:t>
            </a:r>
          </a:p>
        </p:txBody>
      </p:sp>
      <p:sp>
        <p:nvSpPr>
          <p:cNvPr id="11" name="TextBox 10">
            <a:extLst>
              <a:ext uri="{FF2B5EF4-FFF2-40B4-BE49-F238E27FC236}">
                <a16:creationId xmlns:a16="http://schemas.microsoft.com/office/drawing/2014/main" id="{440EFE87-DB09-BA30-BEAD-996A2A7CB89B}"/>
              </a:ext>
            </a:extLst>
          </p:cNvPr>
          <p:cNvSpPr txBox="1"/>
          <p:nvPr/>
        </p:nvSpPr>
        <p:spPr>
          <a:xfrm>
            <a:off x="889000" y="1722038"/>
            <a:ext cx="35008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latin typeface="+mj-lt"/>
              </a:rPr>
              <a:t>Systems &amp; Control</a:t>
            </a:r>
          </a:p>
        </p:txBody>
      </p:sp>
      <p:pic>
        <p:nvPicPr>
          <p:cNvPr id="3" name="Picture 2" descr="A person working on a machine&#10;&#10;Description automatically generated">
            <a:extLst>
              <a:ext uri="{FF2B5EF4-FFF2-40B4-BE49-F238E27FC236}">
                <a16:creationId xmlns:a16="http://schemas.microsoft.com/office/drawing/2014/main" id="{A5F24C88-8D01-68E7-29B1-D06DC64A26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6866" y="1722038"/>
            <a:ext cx="5515332" cy="3102374"/>
          </a:xfrm>
          <a:prstGeom prst="rect">
            <a:avLst/>
          </a:prstGeom>
        </p:spPr>
      </p:pic>
    </p:spTree>
    <p:extLst>
      <p:ext uri="{BB962C8B-B14F-4D97-AF65-F5344CB8AC3E}">
        <p14:creationId xmlns:p14="http://schemas.microsoft.com/office/powerpoint/2010/main" val="251400047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15D0207-1E14-5550-4984-A4B225BBAFD8}"/>
              </a:ext>
            </a:extLst>
          </p:cNvPr>
          <p:cNvSpPr>
            <a:spLocks noGrp="1"/>
          </p:cNvSpPr>
          <p:nvPr>
            <p:ph type="title"/>
          </p:nvPr>
        </p:nvSpPr>
        <p:spPr>
          <a:xfrm>
            <a:off x="889000" y="2363915"/>
            <a:ext cx="3500830" cy="2460497"/>
          </a:xfrm>
        </p:spPr>
        <p:txBody>
          <a:bodyPr/>
          <a:lstStyle/>
          <a:p>
            <a:r>
              <a:rPr lang="en-CA" dirty="0"/>
              <a:t>Systems and Control Group</a:t>
            </a:r>
            <a:endParaRPr lang="en-US" dirty="0"/>
          </a:p>
        </p:txBody>
      </p:sp>
      <p:sp>
        <p:nvSpPr>
          <p:cNvPr id="18" name="Text Placeholder 2">
            <a:extLst>
              <a:ext uri="{FF2B5EF4-FFF2-40B4-BE49-F238E27FC236}">
                <a16:creationId xmlns:a16="http://schemas.microsoft.com/office/drawing/2014/main" id="{17F485F0-31F3-9791-33A3-F7CDC8F3BA5D}"/>
              </a:ext>
            </a:extLst>
          </p:cNvPr>
          <p:cNvSpPr>
            <a:spLocks noGrp="1"/>
          </p:cNvSpPr>
          <p:nvPr>
            <p:ph type="body" sz="quarter" idx="1"/>
          </p:nvPr>
        </p:nvSpPr>
        <p:spPr>
          <a:xfrm>
            <a:off x="5316866" y="1296245"/>
            <a:ext cx="5523198" cy="545088"/>
          </a:xfrm>
        </p:spPr>
        <p:txBody>
          <a:bodyPr>
            <a:normAutofit/>
          </a:bodyPr>
          <a:lstStyle/>
          <a:p>
            <a:r>
              <a:rPr lang="en-CA" dirty="0"/>
              <a:t>Peter Caines &amp; Aditya Mahajan</a:t>
            </a:r>
            <a:endParaRPr lang="en-US" dirty="0"/>
          </a:p>
        </p:txBody>
      </p:sp>
      <p:sp>
        <p:nvSpPr>
          <p:cNvPr id="16" name="Text Placeholder 3">
            <a:extLst>
              <a:ext uri="{FF2B5EF4-FFF2-40B4-BE49-F238E27FC236}">
                <a16:creationId xmlns:a16="http://schemas.microsoft.com/office/drawing/2014/main" id="{D73C4F64-7B30-1084-8A7F-1A9C85E40175}"/>
              </a:ext>
            </a:extLst>
          </p:cNvPr>
          <p:cNvSpPr>
            <a:spLocks noGrp="1"/>
          </p:cNvSpPr>
          <p:nvPr>
            <p:ph type="body" sz="quarter" idx="21"/>
          </p:nvPr>
        </p:nvSpPr>
        <p:spPr>
          <a:xfrm>
            <a:off x="5305221" y="5257660"/>
            <a:ext cx="5511552" cy="1088708"/>
          </a:xfrm>
        </p:spPr>
        <p:txBody>
          <a:bodyPr>
            <a:normAutofit/>
          </a:bodyPr>
          <a:lstStyle/>
          <a:p>
            <a:pPr marL="0" indent="0" algn="just">
              <a:buNone/>
            </a:pPr>
            <a:r>
              <a:rPr lang="en-US" dirty="0"/>
              <a:t>Research interests include decentralized stochastic control, team theory, reinforcement learning, multi-armed bandits and information theory.</a:t>
            </a:r>
          </a:p>
        </p:txBody>
      </p:sp>
      <p:sp>
        <p:nvSpPr>
          <p:cNvPr id="11" name="TextBox 10">
            <a:extLst>
              <a:ext uri="{FF2B5EF4-FFF2-40B4-BE49-F238E27FC236}">
                <a16:creationId xmlns:a16="http://schemas.microsoft.com/office/drawing/2014/main" id="{440EFE87-DB09-BA30-BEAD-996A2A7CB89B}"/>
              </a:ext>
            </a:extLst>
          </p:cNvPr>
          <p:cNvSpPr txBox="1"/>
          <p:nvPr/>
        </p:nvSpPr>
        <p:spPr>
          <a:xfrm>
            <a:off x="889000" y="1722038"/>
            <a:ext cx="35008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latin typeface="+mj-lt"/>
              </a:rPr>
              <a:t>Systems &amp; Control</a:t>
            </a:r>
          </a:p>
        </p:txBody>
      </p:sp>
      <p:pic>
        <p:nvPicPr>
          <p:cNvPr id="4" name="Picture 3" descr="A person writing on a whiteboard&#10;&#10;Description automatically generated">
            <a:extLst>
              <a:ext uri="{FF2B5EF4-FFF2-40B4-BE49-F238E27FC236}">
                <a16:creationId xmlns:a16="http://schemas.microsoft.com/office/drawing/2014/main" id="{057AA69E-F645-D7FE-446C-4D415C23AEFB}"/>
              </a:ext>
            </a:extLst>
          </p:cNvPr>
          <p:cNvPicPr>
            <a:picLocks noChangeAspect="1"/>
          </p:cNvPicPr>
          <p:nvPr/>
        </p:nvPicPr>
        <p:blipFill rotWithShape="1">
          <a:blip r:embed="rId2">
            <a:extLst>
              <a:ext uri="{28A0092B-C50C-407E-A947-70E740481C1C}">
                <a14:useLocalDpi xmlns:a14="http://schemas.microsoft.com/office/drawing/2010/main" val="0"/>
              </a:ext>
            </a:extLst>
          </a:blip>
          <a:srcRect l="-211" t="7531" r="211" b="7178"/>
          <a:stretch/>
        </p:blipFill>
        <p:spPr>
          <a:xfrm>
            <a:off x="5305221" y="1722038"/>
            <a:ext cx="5523197" cy="3535622"/>
          </a:xfrm>
          <a:prstGeom prst="rect">
            <a:avLst/>
          </a:prstGeom>
        </p:spPr>
      </p:pic>
    </p:spTree>
    <p:extLst>
      <p:ext uri="{BB962C8B-B14F-4D97-AF65-F5344CB8AC3E}">
        <p14:creationId xmlns:p14="http://schemas.microsoft.com/office/powerpoint/2010/main" val="1792234362"/>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15D0207-1E14-5550-4984-A4B225BBAFD8}"/>
              </a:ext>
            </a:extLst>
          </p:cNvPr>
          <p:cNvSpPr>
            <a:spLocks noGrp="1"/>
          </p:cNvSpPr>
          <p:nvPr>
            <p:ph type="title"/>
          </p:nvPr>
        </p:nvSpPr>
        <p:spPr>
          <a:xfrm>
            <a:off x="889000" y="2363915"/>
            <a:ext cx="3500830" cy="2460497"/>
          </a:xfrm>
        </p:spPr>
        <p:txBody>
          <a:bodyPr/>
          <a:lstStyle/>
          <a:p>
            <a:r>
              <a:rPr lang="en-US" dirty="0"/>
              <a:t>Integrated Systems for Information Processing</a:t>
            </a:r>
          </a:p>
        </p:txBody>
      </p:sp>
      <p:sp>
        <p:nvSpPr>
          <p:cNvPr id="18" name="Text Placeholder 2">
            <a:extLst>
              <a:ext uri="{FF2B5EF4-FFF2-40B4-BE49-F238E27FC236}">
                <a16:creationId xmlns:a16="http://schemas.microsoft.com/office/drawing/2014/main" id="{17F485F0-31F3-9791-33A3-F7CDC8F3BA5D}"/>
              </a:ext>
            </a:extLst>
          </p:cNvPr>
          <p:cNvSpPr>
            <a:spLocks noGrp="1"/>
          </p:cNvSpPr>
          <p:nvPr>
            <p:ph type="body" sz="quarter" idx="1"/>
          </p:nvPr>
        </p:nvSpPr>
        <p:spPr>
          <a:xfrm>
            <a:off x="5316866" y="1296245"/>
            <a:ext cx="5523198" cy="545088"/>
          </a:xfrm>
        </p:spPr>
        <p:txBody>
          <a:bodyPr>
            <a:normAutofit/>
          </a:bodyPr>
          <a:lstStyle/>
          <a:p>
            <a:r>
              <a:rPr lang="en-CA" dirty="0"/>
              <a:t>Warren Gross</a:t>
            </a:r>
            <a:endParaRPr lang="en-US" dirty="0"/>
          </a:p>
        </p:txBody>
      </p:sp>
      <p:sp>
        <p:nvSpPr>
          <p:cNvPr id="16" name="Text Placeholder 3">
            <a:extLst>
              <a:ext uri="{FF2B5EF4-FFF2-40B4-BE49-F238E27FC236}">
                <a16:creationId xmlns:a16="http://schemas.microsoft.com/office/drawing/2014/main" id="{D73C4F64-7B30-1084-8A7F-1A9C85E40175}"/>
              </a:ext>
            </a:extLst>
          </p:cNvPr>
          <p:cNvSpPr>
            <a:spLocks noGrp="1"/>
          </p:cNvSpPr>
          <p:nvPr>
            <p:ph type="body" sz="quarter" idx="21"/>
          </p:nvPr>
        </p:nvSpPr>
        <p:spPr>
          <a:xfrm>
            <a:off x="5305221" y="4824412"/>
            <a:ext cx="5511552" cy="1521956"/>
          </a:xfrm>
        </p:spPr>
        <p:txBody>
          <a:bodyPr>
            <a:normAutofit fontScale="85000" lnSpcReduction="20000"/>
          </a:bodyPr>
          <a:lstStyle/>
          <a:p>
            <a:pPr marL="0" indent="0" algn="just">
              <a:buNone/>
            </a:pPr>
            <a:r>
              <a:rPr lang="en-US" dirty="0"/>
              <a:t>His work focuses on efficient deep learning models, hardware for machine learning, stochastic computing, hardware-aware design-space exploration for neural networks, machine learning for digital communications, and efficient decoding algorithms and hardware for error-correcting codes.</a:t>
            </a:r>
          </a:p>
        </p:txBody>
      </p:sp>
      <p:sp>
        <p:nvSpPr>
          <p:cNvPr id="11" name="TextBox 10">
            <a:extLst>
              <a:ext uri="{FF2B5EF4-FFF2-40B4-BE49-F238E27FC236}">
                <a16:creationId xmlns:a16="http://schemas.microsoft.com/office/drawing/2014/main" id="{440EFE87-DB09-BA30-BEAD-996A2A7CB89B}"/>
              </a:ext>
            </a:extLst>
          </p:cNvPr>
          <p:cNvSpPr txBox="1"/>
          <p:nvPr/>
        </p:nvSpPr>
        <p:spPr>
          <a:xfrm>
            <a:off x="889000" y="1722038"/>
            <a:ext cx="35008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latin typeface="+mj-lt"/>
              </a:rPr>
              <a:t>Systems &amp; Control</a:t>
            </a:r>
          </a:p>
        </p:txBody>
      </p:sp>
      <p:pic>
        <p:nvPicPr>
          <p:cNvPr id="3" name="Picture 2" descr="A person pointing at a graph&#10;&#10;Description automatically generated">
            <a:extLst>
              <a:ext uri="{FF2B5EF4-FFF2-40B4-BE49-F238E27FC236}">
                <a16:creationId xmlns:a16="http://schemas.microsoft.com/office/drawing/2014/main" id="{808E4F1B-B8E6-D093-401C-4DDE62DABD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6866" y="1722038"/>
            <a:ext cx="5539954" cy="3102374"/>
          </a:xfrm>
          <a:prstGeom prst="rect">
            <a:avLst/>
          </a:prstGeom>
        </p:spPr>
      </p:pic>
    </p:spTree>
    <p:extLst>
      <p:ext uri="{BB962C8B-B14F-4D97-AF65-F5344CB8AC3E}">
        <p14:creationId xmlns:p14="http://schemas.microsoft.com/office/powerpoint/2010/main" val="421933882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3" name="Rectangle 41"/>
          <p:cNvSpPr/>
          <p:nvPr/>
        </p:nvSpPr>
        <p:spPr>
          <a:xfrm>
            <a:off x="-1" y="0"/>
            <a:ext cx="12191697" cy="6858000"/>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grpSp>
        <p:nvGrpSpPr>
          <p:cNvPr id="435" name="Group 42"/>
          <p:cNvGrpSpPr/>
          <p:nvPr/>
        </p:nvGrpSpPr>
        <p:grpSpPr>
          <a:xfrm>
            <a:off x="4762" y="0"/>
            <a:ext cx="12161840" cy="6853239"/>
            <a:chOff x="0" y="0"/>
            <a:chExt cx="12161838" cy="6853238"/>
          </a:xfrm>
        </p:grpSpPr>
        <p:sp>
          <p:nvSpPr>
            <p:cNvPr id="414" name="Freeform 5"/>
            <p:cNvSpPr/>
            <p:nvPr/>
          </p:nvSpPr>
          <p:spPr>
            <a:xfrm>
              <a:off x="2406230" y="0"/>
              <a:ext cx="2757909" cy="6843713"/>
            </a:xfrm>
            <a:custGeom>
              <a:avLst/>
              <a:gdLst/>
              <a:ahLst/>
              <a:cxnLst>
                <a:cxn ang="0">
                  <a:pos x="wd2" y="hd2"/>
                </a:cxn>
                <a:cxn ang="5400000">
                  <a:pos x="wd2" y="hd2"/>
                </a:cxn>
                <a:cxn ang="10800000">
                  <a:pos x="wd2" y="hd2"/>
                </a:cxn>
                <a:cxn ang="16200000">
                  <a:pos x="wd2" y="hd2"/>
                </a:cxn>
              </a:cxnLst>
              <a:rect l="0" t="0" r="r" b="b"/>
              <a:pathLst>
                <a:path w="15423" h="21600" extrusionOk="0">
                  <a:moveTo>
                    <a:pt x="15423" y="0"/>
                  </a:moveTo>
                  <a:cubicBezTo>
                    <a:pt x="2617" y="3315"/>
                    <a:pt x="-6177" y="15585"/>
                    <a:pt x="538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415" name="Freeform 6"/>
            <p:cNvSpPr/>
            <p:nvPr/>
          </p:nvSpPr>
          <p:spPr>
            <a:xfrm>
              <a:off x="10621962" y="9525"/>
              <a:ext cx="1539876" cy="55562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867" y="11815"/>
                    <a:pt x="7133" y="5169"/>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416" name="Freeform 7"/>
            <p:cNvSpPr/>
            <p:nvPr/>
          </p:nvSpPr>
          <p:spPr>
            <a:xfrm>
              <a:off x="10242550" y="5013325"/>
              <a:ext cx="1919289" cy="183038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806" y="15260"/>
                    <a:pt x="15238" y="7967"/>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417" name="Freeform 8"/>
            <p:cNvSpPr/>
            <p:nvPr/>
          </p:nvSpPr>
          <p:spPr>
            <a:xfrm>
              <a:off x="2159639" y="0"/>
              <a:ext cx="2633024" cy="6843713"/>
            </a:xfrm>
            <a:custGeom>
              <a:avLst/>
              <a:gdLst/>
              <a:ahLst/>
              <a:cxnLst>
                <a:cxn ang="0">
                  <a:pos x="wd2" y="hd2"/>
                </a:cxn>
                <a:cxn ang="5400000">
                  <a:pos x="wd2" y="hd2"/>
                </a:cxn>
                <a:cxn ang="10800000">
                  <a:pos x="wd2" y="hd2"/>
                </a:cxn>
                <a:cxn ang="16200000">
                  <a:pos x="wd2" y="hd2"/>
                </a:cxn>
              </a:cxnLst>
              <a:rect l="0" t="0" r="r" b="b"/>
              <a:pathLst>
                <a:path w="15469" h="21600" extrusionOk="0">
                  <a:moveTo>
                    <a:pt x="15469" y="0"/>
                  </a:moveTo>
                  <a:cubicBezTo>
                    <a:pt x="2576" y="3600"/>
                    <a:pt x="-6131" y="15510"/>
                    <a:pt x="5339" y="2160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418" name="Freeform 9"/>
            <p:cNvSpPr/>
            <p:nvPr/>
          </p:nvSpPr>
          <p:spPr>
            <a:xfrm>
              <a:off x="11198225" y="9525"/>
              <a:ext cx="963613" cy="36671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684" y="12904"/>
                    <a:pt x="7235" y="5891"/>
                    <a:pt x="0" y="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419" name="Freeform 10"/>
            <p:cNvSpPr/>
            <p:nvPr/>
          </p:nvSpPr>
          <p:spPr>
            <a:xfrm>
              <a:off x="10490200" y="5275263"/>
              <a:ext cx="1666875" cy="157797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92" y="15094"/>
                    <a:pt x="15077" y="7872"/>
                    <a:pt x="21600" y="0"/>
                  </a:cubicBezTo>
                </a:path>
              </a:pathLst>
            </a:custGeom>
            <a:noFill/>
            <a:ln w="9525" cap="flat">
              <a:solidFill>
                <a:srgbClr val="000000">
                  <a:alpha val="20000"/>
                </a:srgbClr>
              </a:solidFill>
              <a:prstDash val="dash"/>
              <a:miter lim="800000"/>
            </a:ln>
            <a:effectLst/>
          </p:spPr>
          <p:txBody>
            <a:bodyPr wrap="square" lIns="45719" tIns="45719" rIns="45719" bIns="45719" numCol="1" anchor="t">
              <a:noAutofit/>
            </a:bodyPr>
            <a:lstStyle/>
            <a:p>
              <a:endParaRPr/>
            </a:p>
          </p:txBody>
        </p:sp>
        <p:sp>
          <p:nvSpPr>
            <p:cNvPr id="420" name="Freeform 11"/>
            <p:cNvSpPr/>
            <p:nvPr/>
          </p:nvSpPr>
          <p:spPr>
            <a:xfrm>
              <a:off x="2023292" y="0"/>
              <a:ext cx="2594747" cy="6843713"/>
            </a:xfrm>
            <a:custGeom>
              <a:avLst/>
              <a:gdLst/>
              <a:ahLst/>
              <a:cxnLst>
                <a:cxn ang="0">
                  <a:pos x="wd2" y="hd2"/>
                </a:cxn>
                <a:cxn ang="5400000">
                  <a:pos x="wd2" y="hd2"/>
                </a:cxn>
                <a:cxn ang="10800000">
                  <a:pos x="wd2" y="hd2"/>
                </a:cxn>
                <a:cxn ang="16200000">
                  <a:pos x="wd2" y="hd2"/>
                </a:cxn>
              </a:cxnLst>
              <a:rect l="0" t="0" r="r" b="b"/>
              <a:pathLst>
                <a:path w="15478" h="21600" extrusionOk="0">
                  <a:moveTo>
                    <a:pt x="15478" y="0"/>
                  </a:moveTo>
                  <a:cubicBezTo>
                    <a:pt x="2609" y="3675"/>
                    <a:pt x="-6122" y="15495"/>
                    <a:pt x="5302"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421" name="Freeform 12"/>
            <p:cNvSpPr/>
            <p:nvPr/>
          </p:nvSpPr>
          <p:spPr>
            <a:xfrm>
              <a:off x="11496675" y="9525"/>
              <a:ext cx="665163" cy="25717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657" y="13600"/>
                    <a:pt x="7406" y="6400"/>
                    <a:pt x="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422" name="Freeform 13"/>
            <p:cNvSpPr/>
            <p:nvPr/>
          </p:nvSpPr>
          <p:spPr>
            <a:xfrm>
              <a:off x="10636250" y="5408613"/>
              <a:ext cx="1525588" cy="14351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71" y="15020"/>
                    <a:pt x="15006" y="7796"/>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423" name="Freeform 14"/>
            <p:cNvSpPr/>
            <p:nvPr/>
          </p:nvSpPr>
          <p:spPr>
            <a:xfrm>
              <a:off x="1889106" y="0"/>
              <a:ext cx="2352695" cy="6843713"/>
            </a:xfrm>
            <a:custGeom>
              <a:avLst/>
              <a:gdLst/>
              <a:ahLst/>
              <a:cxnLst>
                <a:cxn ang="0">
                  <a:pos x="wd2" y="hd2"/>
                </a:cxn>
                <a:cxn ang="5400000">
                  <a:pos x="wd2" y="hd2"/>
                </a:cxn>
                <a:cxn ang="10800000">
                  <a:pos x="wd2" y="hd2"/>
                </a:cxn>
                <a:cxn ang="16200000">
                  <a:pos x="wd2" y="hd2"/>
                </a:cxn>
              </a:cxnLst>
              <a:rect l="0" t="0" r="r" b="b"/>
              <a:pathLst>
                <a:path w="15661" h="21600" extrusionOk="0">
                  <a:moveTo>
                    <a:pt x="15661" y="0"/>
                  </a:moveTo>
                  <a:cubicBezTo>
                    <a:pt x="2220" y="3840"/>
                    <a:pt x="-5939" y="15615"/>
                    <a:pt x="5288"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424" name="Freeform 15"/>
            <p:cNvSpPr/>
            <p:nvPr/>
          </p:nvSpPr>
          <p:spPr>
            <a:xfrm>
              <a:off x="10798175" y="5518150"/>
              <a:ext cx="1363663" cy="13255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01" y="14942"/>
                    <a:pt x="14902" y="7742"/>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425" name="Freeform 16"/>
            <p:cNvSpPr/>
            <p:nvPr/>
          </p:nvSpPr>
          <p:spPr>
            <a:xfrm>
              <a:off x="1748561" y="0"/>
              <a:ext cx="2366240" cy="6843713"/>
            </a:xfrm>
            <a:custGeom>
              <a:avLst/>
              <a:gdLst/>
              <a:ahLst/>
              <a:cxnLst>
                <a:cxn ang="0">
                  <a:pos x="wd2" y="hd2"/>
                </a:cxn>
                <a:cxn ang="5400000">
                  <a:pos x="wd2" y="hd2"/>
                </a:cxn>
                <a:cxn ang="10800000">
                  <a:pos x="wd2" y="hd2"/>
                </a:cxn>
                <a:cxn ang="16200000">
                  <a:pos x="wd2" y="hd2"/>
                </a:cxn>
              </a:cxnLst>
              <a:rect l="0" t="0" r="r" b="b"/>
              <a:pathLst>
                <a:path w="15821" h="21600" extrusionOk="0">
                  <a:moveTo>
                    <a:pt x="15821" y="0"/>
                  </a:moveTo>
                  <a:cubicBezTo>
                    <a:pt x="2385" y="3975"/>
                    <a:pt x="-5779" y="15390"/>
                    <a:pt x="4926"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426" name="Freeform 17"/>
            <p:cNvSpPr/>
            <p:nvPr/>
          </p:nvSpPr>
          <p:spPr>
            <a:xfrm>
              <a:off x="10974387" y="5694363"/>
              <a:ext cx="1187451" cy="11493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03" y="14817"/>
                    <a:pt x="14861" y="7587"/>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427" name="Freeform 18"/>
            <p:cNvSpPr/>
            <p:nvPr/>
          </p:nvSpPr>
          <p:spPr>
            <a:xfrm>
              <a:off x="1445051" y="0"/>
              <a:ext cx="2455437" cy="6843713"/>
            </a:xfrm>
            <a:custGeom>
              <a:avLst/>
              <a:gdLst/>
              <a:ahLst/>
              <a:cxnLst>
                <a:cxn ang="0">
                  <a:pos x="wd2" y="hd2"/>
                </a:cxn>
                <a:cxn ang="5400000">
                  <a:pos x="wd2" y="hd2"/>
                </a:cxn>
                <a:cxn ang="10800000">
                  <a:pos x="wd2" y="hd2"/>
                </a:cxn>
                <a:cxn ang="16200000">
                  <a:pos x="wd2" y="hd2"/>
                </a:cxn>
              </a:cxnLst>
              <a:rect l="0" t="0" r="r" b="b"/>
              <a:pathLst>
                <a:path w="15503" h="21600" extrusionOk="0">
                  <a:moveTo>
                    <a:pt x="15503" y="0"/>
                  </a:moveTo>
                  <a:cubicBezTo>
                    <a:pt x="3383" y="4230"/>
                    <a:pt x="-6097" y="15270"/>
                    <a:pt x="4763"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428" name="Freeform 19"/>
            <p:cNvSpPr/>
            <p:nvPr/>
          </p:nvSpPr>
          <p:spPr>
            <a:xfrm>
              <a:off x="11282362" y="6049963"/>
              <a:ext cx="879476" cy="7937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356" y="14745"/>
                    <a:pt x="14595" y="7502"/>
                    <a:pt x="21600" y="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429" name="Freeform 20"/>
            <p:cNvSpPr/>
            <p:nvPr/>
          </p:nvSpPr>
          <p:spPr>
            <a:xfrm>
              <a:off x="1106121" y="0"/>
              <a:ext cx="2205404" cy="6843713"/>
            </a:xfrm>
            <a:custGeom>
              <a:avLst/>
              <a:gdLst/>
              <a:ahLst/>
              <a:cxnLst>
                <a:cxn ang="0">
                  <a:pos x="wd2" y="hd2"/>
                </a:cxn>
                <a:cxn ang="5400000">
                  <a:pos x="wd2" y="hd2"/>
                </a:cxn>
                <a:cxn ang="10800000">
                  <a:pos x="wd2" y="hd2"/>
                </a:cxn>
                <a:cxn ang="16200000">
                  <a:pos x="wd2" y="hd2"/>
                </a:cxn>
              </a:cxnLst>
              <a:rect l="0" t="0" r="r" b="b"/>
              <a:pathLst>
                <a:path w="17528" h="21600" extrusionOk="0">
                  <a:moveTo>
                    <a:pt x="17528" y="0"/>
                  </a:moveTo>
                  <a:cubicBezTo>
                    <a:pt x="3971" y="4800"/>
                    <a:pt x="-4072" y="14685"/>
                    <a:pt x="2121" y="21600"/>
                  </a:cubicBezTo>
                </a:path>
              </a:pathLst>
            </a:custGeom>
            <a:noFill/>
            <a:ln w="12700" cap="flat">
              <a:solidFill>
                <a:srgbClr val="000000">
                  <a:alpha val="20000"/>
                </a:srgbClr>
              </a:solidFill>
              <a:prstDash val="dashDot"/>
              <a:miter lim="800000"/>
            </a:ln>
            <a:effectLst/>
          </p:spPr>
          <p:txBody>
            <a:bodyPr wrap="square" lIns="45719" tIns="45719" rIns="45719" bIns="45719" numCol="1" anchor="t">
              <a:noAutofit/>
            </a:bodyPr>
            <a:lstStyle/>
            <a:p>
              <a:endParaRPr/>
            </a:p>
          </p:txBody>
        </p:sp>
        <p:sp>
          <p:nvSpPr>
            <p:cNvPr id="430" name="Freeform 21"/>
            <p:cNvSpPr/>
            <p:nvPr/>
          </p:nvSpPr>
          <p:spPr>
            <a:xfrm>
              <a:off x="840192" y="0"/>
              <a:ext cx="2361797" cy="6843713"/>
            </a:xfrm>
            <a:custGeom>
              <a:avLst/>
              <a:gdLst/>
              <a:ahLst/>
              <a:cxnLst>
                <a:cxn ang="0">
                  <a:pos x="wd2" y="hd2"/>
                </a:cxn>
                <a:cxn ang="5400000">
                  <a:pos x="wd2" y="hd2"/>
                </a:cxn>
                <a:cxn ang="10800000">
                  <a:pos x="wd2" y="hd2"/>
                </a:cxn>
                <a:cxn ang="16200000">
                  <a:pos x="wd2" y="hd2"/>
                </a:cxn>
              </a:cxnLst>
              <a:rect l="0" t="0" r="r" b="b"/>
              <a:pathLst>
                <a:path w="17324" h="21600" extrusionOk="0">
                  <a:moveTo>
                    <a:pt x="17324" y="0"/>
                  </a:moveTo>
                  <a:cubicBezTo>
                    <a:pt x="4364" y="4875"/>
                    <a:pt x="-4276" y="14400"/>
                    <a:pt x="2204" y="21600"/>
                  </a:cubicBezTo>
                </a:path>
              </a:pathLst>
            </a:custGeom>
            <a:noFill/>
            <a:ln w="9525" cap="flat">
              <a:solidFill>
                <a:srgbClr val="000000">
                  <a:alpha val="20000"/>
                </a:srgbClr>
              </a:solidFill>
              <a:prstDash val="lgDash"/>
              <a:miter lim="800000"/>
            </a:ln>
            <a:effectLst/>
          </p:spPr>
          <p:txBody>
            <a:bodyPr wrap="square" lIns="45719" tIns="45719" rIns="45719" bIns="45719" numCol="1" anchor="t">
              <a:noAutofit/>
            </a:bodyPr>
            <a:lstStyle/>
            <a:p>
              <a:endParaRPr/>
            </a:p>
          </p:txBody>
        </p:sp>
        <p:sp>
          <p:nvSpPr>
            <p:cNvPr id="431" name="Freeform 22"/>
            <p:cNvSpPr/>
            <p:nvPr/>
          </p:nvSpPr>
          <p:spPr>
            <a:xfrm>
              <a:off x="19004" y="0"/>
              <a:ext cx="1962195" cy="6843713"/>
            </a:xfrm>
            <a:custGeom>
              <a:avLst/>
              <a:gdLst/>
              <a:ahLst/>
              <a:cxnLst>
                <a:cxn ang="0">
                  <a:pos x="wd2" y="hd2"/>
                </a:cxn>
                <a:cxn ang="5400000">
                  <a:pos x="wd2" y="hd2"/>
                </a:cxn>
                <a:cxn ang="10800000">
                  <a:pos x="wd2" y="hd2"/>
                </a:cxn>
                <a:cxn ang="16200000">
                  <a:pos x="wd2" y="hd2"/>
                </a:cxn>
              </a:cxnLst>
              <a:rect l="0" t="0" r="r" b="b"/>
              <a:pathLst>
                <a:path w="17634" h="21600" extrusionOk="0">
                  <a:moveTo>
                    <a:pt x="17634" y="0"/>
                  </a:moveTo>
                  <a:cubicBezTo>
                    <a:pt x="687" y="5340"/>
                    <a:pt x="-3966" y="14145"/>
                    <a:pt x="3334"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432" name="Freeform 23"/>
            <p:cNvSpPr/>
            <p:nvPr/>
          </p:nvSpPr>
          <p:spPr>
            <a:xfrm>
              <a:off x="9525" y="9524"/>
              <a:ext cx="1771651" cy="319881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0134" y="5873"/>
                    <a:pt x="2953" y="13127"/>
                    <a:pt x="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433" name="Freeform 24"/>
            <p:cNvSpPr/>
            <p:nvPr/>
          </p:nvSpPr>
          <p:spPr>
            <a:xfrm>
              <a:off x="0" y="6016625"/>
              <a:ext cx="214313" cy="8270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280" y="7324"/>
                    <a:pt x="12480" y="14648"/>
                    <a:pt x="2160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sp>
          <p:nvSpPr>
            <p:cNvPr id="434" name="Freeform 25"/>
            <p:cNvSpPr/>
            <p:nvPr/>
          </p:nvSpPr>
          <p:spPr>
            <a:xfrm>
              <a:off x="9525" y="0"/>
              <a:ext cx="1562101" cy="222885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2409" y="6125"/>
                    <a:pt x="4530" y="13264"/>
                    <a:pt x="0" y="21600"/>
                  </a:cubicBezTo>
                </a:path>
              </a:pathLst>
            </a:custGeom>
            <a:noFill/>
            <a:ln w="9525" cap="flat">
              <a:solidFill>
                <a:srgbClr val="000000">
                  <a:alpha val="20000"/>
                </a:srgbClr>
              </a:solidFill>
              <a:prstDash val="solid"/>
              <a:miter lim="800000"/>
            </a:ln>
            <a:effectLst/>
          </p:spPr>
          <p:txBody>
            <a:bodyPr wrap="square" lIns="45719" tIns="45719" rIns="45719" bIns="45719" numCol="1" anchor="t">
              <a:noAutofit/>
            </a:bodyPr>
            <a:lstStyle/>
            <a:p>
              <a:endParaRPr/>
            </a:p>
          </p:txBody>
        </p:sp>
      </p:grpSp>
      <p:sp>
        <p:nvSpPr>
          <p:cNvPr id="436" name="Rectangle 43"/>
          <p:cNvSpPr/>
          <p:nvPr/>
        </p:nvSpPr>
        <p:spPr>
          <a:xfrm>
            <a:off x="791683" y="1047101"/>
            <a:ext cx="4484074" cy="50292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437" name="Rectangle 45"/>
          <p:cNvSpPr/>
          <p:nvPr/>
        </p:nvSpPr>
        <p:spPr>
          <a:xfrm>
            <a:off x="6089296" y="0"/>
            <a:ext cx="6101061" cy="6858000"/>
          </a:xfrm>
          <a:prstGeom prst="rect">
            <a:avLst/>
          </a:prstGeom>
          <a:solidFill>
            <a:srgbClr val="FFFFFF"/>
          </a:solidFill>
          <a:ln>
            <a:solidFill>
              <a:srgbClr val="000000">
                <a:alpha val="20000"/>
              </a:srgbClr>
            </a:solidFill>
          </a:ln>
        </p:spPr>
        <p:txBody>
          <a:bodyPr lIns="45719" rIns="45719" anchor="ctr"/>
          <a:lstStyle/>
          <a:p>
            <a:pPr algn="ctr">
              <a:defRPr>
                <a:solidFill>
                  <a:srgbClr val="FFFFFF"/>
                </a:solidFill>
              </a:defRPr>
            </a:pPr>
            <a:endParaRPr/>
          </a:p>
        </p:txBody>
      </p:sp>
      <p:grpSp>
        <p:nvGrpSpPr>
          <p:cNvPr id="440" name="Content Placeholder 3"/>
          <p:cNvGrpSpPr/>
          <p:nvPr/>
        </p:nvGrpSpPr>
        <p:grpSpPr>
          <a:xfrm>
            <a:off x="7404919" y="1547647"/>
            <a:ext cx="3480106" cy="5137463"/>
            <a:chOff x="0" y="0"/>
            <a:chExt cx="3480105" cy="5137461"/>
          </a:xfrm>
        </p:grpSpPr>
        <p:pic>
          <p:nvPicPr>
            <p:cNvPr id="438" name="image4.jpeg" descr="image4.jpeg"/>
            <p:cNvPicPr>
              <a:picLocks noChangeAspect="1"/>
            </p:cNvPicPr>
            <p:nvPr/>
          </p:nvPicPr>
          <p:blipFill>
            <a:blip r:embed="rId2"/>
            <a:srcRect b="1380"/>
            <a:stretch>
              <a:fillRect/>
            </a:stretch>
          </p:blipFill>
          <p:spPr>
            <a:xfrm>
              <a:off x="4762" y="4762"/>
              <a:ext cx="3470546" cy="5127938"/>
            </a:xfrm>
            <a:prstGeom prst="rect">
              <a:avLst/>
            </a:prstGeom>
            <a:ln w="12700" cap="flat">
              <a:noFill/>
              <a:miter lim="400000"/>
            </a:ln>
            <a:effectLst/>
          </p:spPr>
        </p:pic>
        <p:sp>
          <p:nvSpPr>
            <p:cNvPr id="439" name="Rectangle"/>
            <p:cNvSpPr/>
            <p:nvPr/>
          </p:nvSpPr>
          <p:spPr>
            <a:xfrm>
              <a:off x="0" y="0"/>
              <a:ext cx="3480106" cy="5137462"/>
            </a:xfrm>
            <a:prstGeom prst="rect">
              <a:avLst/>
            </a:prstGeom>
            <a:noFill/>
            <a:ln w="9525" cap="flat">
              <a:solidFill>
                <a:srgbClr val="FFFFFF"/>
              </a:solidFill>
              <a:prstDash val="solid"/>
              <a:round/>
            </a:ln>
            <a:effectLst/>
          </p:spPr>
          <p:txBody>
            <a:bodyPr wrap="square" lIns="45719" tIns="45719" rIns="45719" bIns="45719" numCol="1" anchor="ctr">
              <a:noAutofit/>
            </a:bodyPr>
            <a:lstStyle/>
            <a:p>
              <a:endParaRPr/>
            </a:p>
          </p:txBody>
        </p:sp>
      </p:grpSp>
      <p:sp>
        <p:nvSpPr>
          <p:cNvPr id="441" name="Isosceles Triangle 22"/>
          <p:cNvSpPr/>
          <p:nvPr/>
        </p:nvSpPr>
        <p:spPr>
          <a:xfrm rot="10800000">
            <a:off x="2875726" y="5546507"/>
            <a:ext cx="315990" cy="272404"/>
          </a:xfrm>
          <a:prstGeom prst="triangle">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442" name="Rectangle 70"/>
          <p:cNvSpPr/>
          <p:nvPr/>
        </p:nvSpPr>
        <p:spPr>
          <a:xfrm>
            <a:off x="791681" y="1634393"/>
            <a:ext cx="4483253" cy="3917308"/>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443" name="Title 1"/>
          <p:cNvSpPr txBox="1">
            <a:spLocks noGrp="1"/>
          </p:cNvSpPr>
          <p:nvPr>
            <p:ph type="title"/>
          </p:nvPr>
        </p:nvSpPr>
        <p:spPr>
          <a:xfrm>
            <a:off x="873977" y="1718735"/>
            <a:ext cx="4318880" cy="1072378"/>
          </a:xfrm>
          <a:prstGeom prst="rect">
            <a:avLst/>
          </a:prstGeom>
        </p:spPr>
        <p:txBody>
          <a:bodyPr/>
          <a:lstStyle/>
          <a:p>
            <a:pPr defTabSz="694944">
              <a:defRPr sz="2128" spc="-152"/>
            </a:pPr>
            <a:r>
              <a:t>Derek Nowrouzezahrai</a:t>
            </a:r>
            <a:br/>
            <a:r>
              <a:t>CIM Director</a:t>
            </a:r>
          </a:p>
        </p:txBody>
      </p:sp>
      <p:sp>
        <p:nvSpPr>
          <p:cNvPr id="444" name="Content Placeholder 7"/>
          <p:cNvSpPr txBox="1">
            <a:spLocks noGrp="1"/>
          </p:cNvSpPr>
          <p:nvPr>
            <p:ph type="body" sz="quarter" idx="1"/>
          </p:nvPr>
        </p:nvSpPr>
        <p:spPr>
          <a:xfrm>
            <a:off x="873101" y="2789239"/>
            <a:ext cx="4319537" cy="2683607"/>
          </a:xfrm>
          <a:prstGeom prst="rect">
            <a:avLst/>
          </a:prstGeom>
        </p:spPr>
        <p:txBody>
          <a:bodyPr/>
          <a:lstStyle/>
          <a:p>
            <a:pPr>
              <a:defRPr sz="1600">
                <a:solidFill>
                  <a:srgbClr val="FFFFFE"/>
                </a:solidFill>
              </a:defRPr>
            </a:pPr>
            <a:r>
              <a:t>Electrical and Computer Engineering</a:t>
            </a:r>
          </a:p>
          <a:p>
            <a:pPr>
              <a:defRPr sz="1600">
                <a:solidFill>
                  <a:srgbClr val="FFFFFE"/>
                </a:solidFill>
              </a:defRPr>
            </a:pPr>
            <a:r>
              <a:t>Director of McGill Graphics Lab</a:t>
            </a:r>
          </a:p>
          <a:p>
            <a:pPr>
              <a:defRPr sz="1600">
                <a:solidFill>
                  <a:srgbClr val="FFFFFE"/>
                </a:solidFill>
              </a:defRPr>
            </a:pPr>
            <a:r>
              <a:t>CIFAR AI Chair</a:t>
            </a:r>
          </a:p>
        </p:txBody>
      </p:sp>
      <p:pic>
        <p:nvPicPr>
          <p:cNvPr id="445" name="Picture 11" descr="Picture 11"/>
          <p:cNvPicPr>
            <a:picLocks noChangeAspect="1"/>
          </p:cNvPicPr>
          <p:nvPr/>
        </p:nvPicPr>
        <p:blipFill>
          <a:blip r:embed="rId3"/>
          <a:stretch>
            <a:fillRect/>
          </a:stretch>
        </p:blipFill>
        <p:spPr>
          <a:xfrm>
            <a:off x="7232626" y="126863"/>
            <a:ext cx="4963348" cy="897437"/>
          </a:xfrm>
          <a:prstGeom prst="rect">
            <a:avLst/>
          </a:prstGeom>
          <a:ln w="12700">
            <a:miter lim="400000"/>
          </a:ln>
        </p:spPr>
      </p:pic>
      <p:pic>
        <p:nvPicPr>
          <p:cNvPr id="446" name="Picture 36" descr="Picture 36"/>
          <p:cNvPicPr>
            <a:picLocks noChangeAspect="1"/>
          </p:cNvPicPr>
          <p:nvPr/>
        </p:nvPicPr>
        <p:blipFill>
          <a:blip r:embed="rId4"/>
          <a:stretch>
            <a:fillRect/>
          </a:stretch>
        </p:blipFill>
        <p:spPr>
          <a:xfrm>
            <a:off x="71613" y="-2000"/>
            <a:ext cx="2076923" cy="1057629"/>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Title 1"/>
          <p:cNvSpPr txBox="1">
            <a:spLocks noGrp="1"/>
          </p:cNvSpPr>
          <p:nvPr>
            <p:ph type="title"/>
          </p:nvPr>
        </p:nvSpPr>
        <p:spPr>
          <a:xfrm>
            <a:off x="888631" y="2349925"/>
            <a:ext cx="3498980" cy="2456442"/>
          </a:xfrm>
          <a:prstGeom prst="rect">
            <a:avLst/>
          </a:prstGeom>
        </p:spPr>
        <p:txBody>
          <a:bodyPr/>
          <a:lstStyle>
            <a:lvl1pPr>
              <a:defRPr spc="-200"/>
            </a:lvl1pPr>
          </a:lstStyle>
          <a:p>
            <a:r>
              <a:t>About CIM</a:t>
            </a:r>
          </a:p>
        </p:txBody>
      </p:sp>
      <p:sp>
        <p:nvSpPr>
          <p:cNvPr id="331" name="Content Placeholder 2"/>
          <p:cNvSpPr txBox="1">
            <a:spLocks noGrp="1"/>
          </p:cNvSpPr>
          <p:nvPr>
            <p:ph type="body" sz="half" idx="1"/>
          </p:nvPr>
        </p:nvSpPr>
        <p:spPr>
          <a:xfrm>
            <a:off x="5118446" y="803185"/>
            <a:ext cx="6281875" cy="5248624"/>
          </a:xfrm>
          <a:prstGeom prst="rect">
            <a:avLst/>
          </a:prstGeom>
        </p:spPr>
        <p:txBody>
          <a:bodyPr/>
          <a:lstStyle/>
          <a:p>
            <a:pPr>
              <a:defRPr sz="2300"/>
            </a:pPr>
            <a:r>
              <a:t>A hub for robotics and intelligent systems, including artificial intelligence, computer vision, haptics, 3D graphics, systems and control</a:t>
            </a:r>
          </a:p>
          <a:p>
            <a:pPr>
              <a:defRPr sz="2300"/>
            </a:pPr>
            <a:r>
              <a:t>National and international collaborations</a:t>
            </a:r>
          </a:p>
          <a:p>
            <a:pPr>
              <a:defRPr sz="2300"/>
            </a:pPr>
            <a:r>
              <a:t>Cross-disciplinary community and legacy</a:t>
            </a:r>
          </a:p>
        </p:txBody>
      </p:sp>
      <p:pic>
        <p:nvPicPr>
          <p:cNvPr id="332" name="Picture 3" descr="Picture 3"/>
          <p:cNvPicPr>
            <a:picLocks noChangeAspect="1"/>
          </p:cNvPicPr>
          <p:nvPr/>
        </p:nvPicPr>
        <p:blipFill>
          <a:blip r:embed="rId2"/>
          <a:stretch>
            <a:fillRect/>
          </a:stretch>
        </p:blipFill>
        <p:spPr>
          <a:xfrm>
            <a:off x="7232626" y="126863"/>
            <a:ext cx="4963348" cy="897437"/>
          </a:xfrm>
          <a:prstGeom prst="rect">
            <a:avLst/>
          </a:prstGeom>
          <a:ln w="12700">
            <a:miter lim="400000"/>
          </a:ln>
        </p:spPr>
      </p:pic>
      <p:pic>
        <p:nvPicPr>
          <p:cNvPr id="333" name="Picture 4" descr="Picture 4"/>
          <p:cNvPicPr>
            <a:picLocks noChangeAspect="1"/>
          </p:cNvPicPr>
          <p:nvPr/>
        </p:nvPicPr>
        <p:blipFill>
          <a:blip r:embed="rId3"/>
          <a:stretch>
            <a:fillRect/>
          </a:stretch>
        </p:blipFill>
        <p:spPr>
          <a:xfrm>
            <a:off x="71613" y="-2000"/>
            <a:ext cx="2076923" cy="1057629"/>
          </a:xfrm>
          <a:prstGeom prst="rect">
            <a:avLst/>
          </a:prstGeom>
          <a:ln w="12700">
            <a:miter lim="400000"/>
          </a:ln>
        </p:spPr>
      </p:pic>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 name="Title 1"/>
          <p:cNvSpPr txBox="1">
            <a:spLocks noGrp="1"/>
          </p:cNvSpPr>
          <p:nvPr>
            <p:ph type="title"/>
          </p:nvPr>
        </p:nvSpPr>
        <p:spPr>
          <a:xfrm>
            <a:off x="888631" y="2349925"/>
            <a:ext cx="3498980" cy="2456442"/>
          </a:xfrm>
          <a:prstGeom prst="rect">
            <a:avLst/>
          </a:prstGeom>
        </p:spPr>
        <p:txBody>
          <a:bodyPr/>
          <a:lstStyle>
            <a:lvl1pPr>
              <a:defRPr spc="-200"/>
            </a:lvl1pPr>
          </a:lstStyle>
          <a:p>
            <a:r>
              <a:t>Admin Staff</a:t>
            </a:r>
          </a:p>
        </p:txBody>
      </p:sp>
      <p:pic>
        <p:nvPicPr>
          <p:cNvPr id="458" name="Picture 15" descr="Picture 15"/>
          <p:cNvPicPr>
            <a:picLocks noChangeAspect="1"/>
          </p:cNvPicPr>
          <p:nvPr/>
        </p:nvPicPr>
        <p:blipFill>
          <a:blip r:embed="rId2"/>
          <a:srcRect t="13738" r="4285"/>
          <a:stretch>
            <a:fillRect/>
          </a:stretch>
        </p:blipFill>
        <p:spPr>
          <a:xfrm>
            <a:off x="5328604" y="3243290"/>
            <a:ext cx="2390694" cy="3189105"/>
          </a:xfrm>
          <a:prstGeom prst="rect">
            <a:avLst/>
          </a:prstGeom>
          <a:ln w="12700">
            <a:miter lim="400000"/>
          </a:ln>
        </p:spPr>
      </p:pic>
      <p:grpSp>
        <p:nvGrpSpPr>
          <p:cNvPr id="457" name="Content Placeholder 2"/>
          <p:cNvGrpSpPr/>
          <p:nvPr/>
        </p:nvGrpSpPr>
        <p:grpSpPr>
          <a:xfrm>
            <a:off x="4907632" y="1264164"/>
            <a:ext cx="6361516" cy="1993262"/>
            <a:chOff x="0" y="0"/>
            <a:chExt cx="6361514" cy="1993260"/>
          </a:xfrm>
        </p:grpSpPr>
        <p:sp>
          <p:nvSpPr>
            <p:cNvPr id="449" name="Rounded Rectangle"/>
            <p:cNvSpPr/>
            <p:nvPr/>
          </p:nvSpPr>
          <p:spPr>
            <a:xfrm>
              <a:off x="0" y="0"/>
              <a:ext cx="2691575" cy="1709149"/>
            </a:xfrm>
            <a:prstGeom prst="roundRect">
              <a:avLst>
                <a:gd name="adj" fmla="val 10000"/>
              </a:avLst>
            </a:prstGeom>
            <a:solidFill>
              <a:schemeClr val="accent1"/>
            </a:solidFill>
            <a:ln w="15875" cap="flat">
              <a:solidFill>
                <a:srgbClr val="FFFFFF"/>
              </a:solidFill>
              <a:prstDash val="solid"/>
              <a:round/>
            </a:ln>
            <a:effectLst/>
          </p:spPr>
          <p:txBody>
            <a:bodyPr wrap="square" lIns="45719" tIns="45719" rIns="45719" bIns="45719" numCol="1" anchor="t">
              <a:noAutofit/>
            </a:bodyPr>
            <a:lstStyle/>
            <a:p>
              <a:pPr defTabSz="914400">
                <a:lnSpc>
                  <a:spcPct val="120000"/>
                </a:lnSpc>
                <a:spcBef>
                  <a:spcPts val="1000"/>
                </a:spcBef>
              </a:pPr>
              <a:endParaRPr/>
            </a:p>
          </p:txBody>
        </p:sp>
        <p:grpSp>
          <p:nvGrpSpPr>
            <p:cNvPr id="452" name="Group"/>
            <p:cNvGrpSpPr/>
            <p:nvPr/>
          </p:nvGrpSpPr>
          <p:grpSpPr>
            <a:xfrm>
              <a:off x="299064" y="284111"/>
              <a:ext cx="2691575" cy="1709150"/>
              <a:chOff x="0" y="0"/>
              <a:chExt cx="2691574" cy="1709148"/>
            </a:xfrm>
          </p:grpSpPr>
          <p:sp>
            <p:nvSpPr>
              <p:cNvPr id="450" name="Rounded Rectangle"/>
              <p:cNvSpPr/>
              <p:nvPr/>
            </p:nvSpPr>
            <p:spPr>
              <a:xfrm>
                <a:off x="0" y="0"/>
                <a:ext cx="2691575" cy="1709149"/>
              </a:xfrm>
              <a:prstGeom prst="roundRect">
                <a:avLst>
                  <a:gd name="adj" fmla="val 10000"/>
                </a:avLst>
              </a:prstGeom>
              <a:solidFill>
                <a:srgbClr val="FFFFFF">
                  <a:alpha val="90000"/>
                </a:srgbClr>
              </a:solidFill>
              <a:ln w="15875" cap="flat">
                <a:solidFill>
                  <a:schemeClr val="accent1"/>
                </a:solidFill>
                <a:prstDash val="solid"/>
                <a:round/>
              </a:ln>
              <a:effectLst/>
            </p:spPr>
            <p:txBody>
              <a:bodyPr wrap="square" lIns="45719" tIns="45719" rIns="45719" bIns="45719" numCol="1" anchor="ctr">
                <a:noAutofit/>
              </a:bodyPr>
              <a:lstStyle/>
              <a:p>
                <a:pPr algn="ctr" defTabSz="1066800">
                  <a:lnSpc>
                    <a:spcPct val="90000"/>
                  </a:lnSpc>
                  <a:spcBef>
                    <a:spcPts val="700"/>
                  </a:spcBef>
                </a:pPr>
                <a:endParaRPr/>
              </a:p>
            </p:txBody>
          </p:sp>
          <p:sp>
            <p:nvSpPr>
              <p:cNvPr id="451" name="Marlene Gray, CIM Manager"/>
              <p:cNvSpPr txBox="1"/>
              <p:nvPr/>
            </p:nvSpPr>
            <p:spPr>
              <a:xfrm>
                <a:off x="50059" y="413249"/>
                <a:ext cx="2591456" cy="88265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9" tIns="91439" rIns="91439" bIns="91439" numCol="1" anchor="ctr">
                <a:spAutoFit/>
              </a:bodyPr>
              <a:lstStyle>
                <a:lvl1pPr marL="228600" indent="-228600" algn="ctr" defTabSz="1066800">
                  <a:lnSpc>
                    <a:spcPct val="90000"/>
                  </a:lnSpc>
                  <a:spcBef>
                    <a:spcPts val="1000"/>
                  </a:spcBef>
                  <a:buClr>
                    <a:schemeClr val="accent1"/>
                  </a:buClr>
                  <a:buSzPct val="110000"/>
                  <a:buChar char="▪"/>
                  <a:defRPr sz="2400">
                    <a:latin typeface="+mj-lt"/>
                    <a:ea typeface="+mj-ea"/>
                    <a:cs typeface="+mj-cs"/>
                    <a:sym typeface="Helvetica"/>
                  </a:defRPr>
                </a:lvl1pPr>
              </a:lstStyle>
              <a:p>
                <a:r>
                  <a:t>Marlene Gray, CIM Manager</a:t>
                </a:r>
              </a:p>
            </p:txBody>
          </p:sp>
        </p:grpSp>
        <p:grpSp>
          <p:nvGrpSpPr>
            <p:cNvPr id="456" name="Group"/>
            <p:cNvGrpSpPr/>
            <p:nvPr/>
          </p:nvGrpSpPr>
          <p:grpSpPr>
            <a:xfrm>
              <a:off x="3289702" y="0"/>
              <a:ext cx="3071813" cy="1993261"/>
              <a:chOff x="0" y="0"/>
              <a:chExt cx="3071811" cy="1993260"/>
            </a:xfrm>
          </p:grpSpPr>
          <p:sp>
            <p:nvSpPr>
              <p:cNvPr id="453" name="Rounded Rectangle"/>
              <p:cNvSpPr/>
              <p:nvPr/>
            </p:nvSpPr>
            <p:spPr>
              <a:xfrm>
                <a:off x="0" y="0"/>
                <a:ext cx="2691575" cy="1709149"/>
              </a:xfrm>
              <a:prstGeom prst="roundRect">
                <a:avLst>
                  <a:gd name="adj" fmla="val 10000"/>
                </a:avLst>
              </a:prstGeom>
              <a:solidFill>
                <a:schemeClr val="accent1"/>
              </a:solidFill>
              <a:ln w="15875" cap="flat">
                <a:solidFill>
                  <a:srgbClr val="FFFFFF"/>
                </a:solidFill>
                <a:prstDash val="solid"/>
                <a:round/>
              </a:ln>
              <a:effectLst/>
            </p:spPr>
            <p:txBody>
              <a:bodyPr wrap="square" lIns="45719" tIns="45719" rIns="45719" bIns="45719" numCol="1" anchor="t">
                <a:noAutofit/>
              </a:bodyPr>
              <a:lstStyle/>
              <a:p>
                <a:pPr defTabSz="914400">
                  <a:lnSpc>
                    <a:spcPct val="120000"/>
                  </a:lnSpc>
                  <a:spcBef>
                    <a:spcPts val="1000"/>
                  </a:spcBef>
                </a:pPr>
                <a:endParaRPr/>
              </a:p>
            </p:txBody>
          </p:sp>
          <p:sp>
            <p:nvSpPr>
              <p:cNvPr id="454" name="Rounded Rectangle"/>
              <p:cNvSpPr/>
              <p:nvPr/>
            </p:nvSpPr>
            <p:spPr>
              <a:xfrm>
                <a:off x="299063" y="284111"/>
                <a:ext cx="2691575" cy="1709150"/>
              </a:xfrm>
              <a:prstGeom prst="roundRect">
                <a:avLst>
                  <a:gd name="adj" fmla="val 10000"/>
                </a:avLst>
              </a:prstGeom>
              <a:solidFill>
                <a:srgbClr val="FFFFFF">
                  <a:alpha val="90000"/>
                </a:srgbClr>
              </a:solidFill>
              <a:ln w="15875" cap="flat">
                <a:solidFill>
                  <a:schemeClr val="accent1"/>
                </a:solidFill>
                <a:prstDash val="solid"/>
                <a:round/>
              </a:ln>
              <a:effectLst/>
            </p:spPr>
            <p:txBody>
              <a:bodyPr wrap="square" lIns="45719" tIns="45719" rIns="45719" bIns="45719" numCol="1" anchor="ctr">
                <a:noAutofit/>
              </a:bodyPr>
              <a:lstStyle/>
              <a:p>
                <a:pPr algn="ctr" defTabSz="1066800">
                  <a:lnSpc>
                    <a:spcPct val="90000"/>
                  </a:lnSpc>
                  <a:spcBef>
                    <a:spcPts val="700"/>
                  </a:spcBef>
                </a:pPr>
                <a:endParaRPr/>
              </a:p>
            </p:txBody>
          </p:sp>
          <p:sp>
            <p:nvSpPr>
              <p:cNvPr id="455" name="Chelsea Rogers, Communications Associate"/>
              <p:cNvSpPr txBox="1"/>
              <p:nvPr/>
            </p:nvSpPr>
            <p:spPr>
              <a:xfrm>
                <a:off x="217890" y="531625"/>
                <a:ext cx="2853922" cy="12141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9" tIns="91439" rIns="91439" bIns="91439" numCol="1" anchor="ctr">
                <a:spAutoFit/>
              </a:bodyPr>
              <a:lstStyle>
                <a:lvl1pPr marL="228600" indent="-228600" algn="ctr" defTabSz="1066800">
                  <a:lnSpc>
                    <a:spcPct val="90000"/>
                  </a:lnSpc>
                  <a:spcBef>
                    <a:spcPts val="1000"/>
                  </a:spcBef>
                  <a:buClr>
                    <a:schemeClr val="accent1"/>
                  </a:buClr>
                  <a:buSzPct val="110000"/>
                  <a:buChar char="▪"/>
                  <a:defRPr sz="2400">
                    <a:latin typeface="+mj-lt"/>
                    <a:ea typeface="+mj-ea"/>
                    <a:cs typeface="+mj-cs"/>
                    <a:sym typeface="Helvetica"/>
                  </a:defRPr>
                </a:lvl1pPr>
              </a:lstStyle>
              <a:p>
                <a:r>
                  <a:t>Chelsea Rogers, Communications Associate</a:t>
                </a:r>
              </a:p>
            </p:txBody>
          </p:sp>
        </p:grpSp>
      </p:grpSp>
      <p:pic>
        <p:nvPicPr>
          <p:cNvPr id="460" name="Picture 30" descr="Picture 30"/>
          <p:cNvPicPr>
            <a:picLocks noChangeAspect="1"/>
          </p:cNvPicPr>
          <p:nvPr/>
        </p:nvPicPr>
        <p:blipFill>
          <a:blip r:embed="rId3"/>
          <a:stretch>
            <a:fillRect/>
          </a:stretch>
        </p:blipFill>
        <p:spPr>
          <a:xfrm>
            <a:off x="7232626" y="126863"/>
            <a:ext cx="4963348" cy="897437"/>
          </a:xfrm>
          <a:prstGeom prst="rect">
            <a:avLst/>
          </a:prstGeom>
          <a:ln w="12700">
            <a:miter lim="400000"/>
          </a:ln>
        </p:spPr>
      </p:pic>
      <p:pic>
        <p:nvPicPr>
          <p:cNvPr id="461" name="Picture 32" descr="Picture 32"/>
          <p:cNvPicPr>
            <a:picLocks noChangeAspect="1"/>
          </p:cNvPicPr>
          <p:nvPr/>
        </p:nvPicPr>
        <p:blipFill>
          <a:blip r:embed="rId4"/>
          <a:stretch>
            <a:fillRect/>
          </a:stretch>
        </p:blipFill>
        <p:spPr>
          <a:xfrm>
            <a:off x="71613" y="-2000"/>
            <a:ext cx="2076923" cy="1057629"/>
          </a:xfrm>
          <a:prstGeom prst="rect">
            <a:avLst/>
          </a:prstGeom>
          <a:ln w="12700">
            <a:miter lim="400000"/>
          </a:ln>
        </p:spPr>
      </p:pic>
      <p:pic>
        <p:nvPicPr>
          <p:cNvPr id="3" name="Picture 2" descr="A person in a blue shirt&#10;&#10;Description automatically generated">
            <a:extLst>
              <a:ext uri="{FF2B5EF4-FFF2-40B4-BE49-F238E27FC236}">
                <a16:creationId xmlns:a16="http://schemas.microsoft.com/office/drawing/2014/main" id="{728444FD-AF8E-BC17-44C0-B379B0AE8273}"/>
              </a:ext>
            </a:extLst>
          </p:cNvPr>
          <p:cNvPicPr>
            <a:picLocks noChangeAspect="1"/>
          </p:cNvPicPr>
          <p:nvPr/>
        </p:nvPicPr>
        <p:blipFill rotWithShape="1">
          <a:blip r:embed="rId5">
            <a:extLst>
              <a:ext uri="{28A0092B-C50C-407E-A947-70E740481C1C}">
                <a14:useLocalDpi xmlns:a14="http://schemas.microsoft.com/office/drawing/2010/main" val="0"/>
              </a:ext>
            </a:extLst>
          </a:blip>
          <a:srcRect l="24975" r="24975"/>
          <a:stretch/>
        </p:blipFill>
        <p:spPr>
          <a:xfrm>
            <a:off x="8539756" y="3300186"/>
            <a:ext cx="2349157" cy="3132209"/>
          </a:xfrm>
          <a:prstGeom prst="rect">
            <a:avLst/>
          </a:prstGeom>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Title 1"/>
          <p:cNvSpPr txBox="1">
            <a:spLocks noGrp="1"/>
          </p:cNvSpPr>
          <p:nvPr>
            <p:ph type="title"/>
          </p:nvPr>
        </p:nvSpPr>
        <p:spPr>
          <a:xfrm>
            <a:off x="888631" y="2349925"/>
            <a:ext cx="3498980" cy="2456442"/>
          </a:xfrm>
          <a:prstGeom prst="rect">
            <a:avLst/>
          </a:prstGeom>
        </p:spPr>
        <p:txBody>
          <a:bodyPr/>
          <a:lstStyle>
            <a:lvl1pPr>
              <a:defRPr spc="-200"/>
            </a:lvl1pPr>
          </a:lstStyle>
          <a:p>
            <a:r>
              <a:t>IT Staff</a:t>
            </a:r>
          </a:p>
        </p:txBody>
      </p:sp>
      <p:grpSp>
        <p:nvGrpSpPr>
          <p:cNvPr id="472" name="Content Placeholder 2"/>
          <p:cNvGrpSpPr/>
          <p:nvPr/>
        </p:nvGrpSpPr>
        <p:grpSpPr>
          <a:xfrm>
            <a:off x="4917929" y="1280482"/>
            <a:ext cx="6280341" cy="1993262"/>
            <a:chOff x="0" y="0"/>
            <a:chExt cx="6280340" cy="1993260"/>
          </a:xfrm>
        </p:grpSpPr>
        <p:sp>
          <p:nvSpPr>
            <p:cNvPr id="464" name="Rounded Rectangle"/>
            <p:cNvSpPr/>
            <p:nvPr/>
          </p:nvSpPr>
          <p:spPr>
            <a:xfrm>
              <a:off x="0" y="0"/>
              <a:ext cx="2691575" cy="1709149"/>
            </a:xfrm>
            <a:prstGeom prst="roundRect">
              <a:avLst>
                <a:gd name="adj" fmla="val 10000"/>
              </a:avLst>
            </a:prstGeom>
            <a:solidFill>
              <a:schemeClr val="accent1"/>
            </a:solidFill>
            <a:ln w="15875" cap="flat">
              <a:solidFill>
                <a:srgbClr val="FFFFFF"/>
              </a:solidFill>
              <a:prstDash val="solid"/>
              <a:round/>
            </a:ln>
            <a:effectLst/>
          </p:spPr>
          <p:txBody>
            <a:bodyPr wrap="square" lIns="45719" tIns="45719" rIns="45719" bIns="45719" numCol="1" anchor="t">
              <a:noAutofit/>
            </a:bodyPr>
            <a:lstStyle/>
            <a:p>
              <a:pPr defTabSz="914400">
                <a:lnSpc>
                  <a:spcPct val="120000"/>
                </a:lnSpc>
                <a:spcBef>
                  <a:spcPts val="1000"/>
                </a:spcBef>
              </a:pPr>
              <a:endParaRPr/>
            </a:p>
          </p:txBody>
        </p:sp>
        <p:grpSp>
          <p:nvGrpSpPr>
            <p:cNvPr id="467" name="Group"/>
            <p:cNvGrpSpPr/>
            <p:nvPr/>
          </p:nvGrpSpPr>
          <p:grpSpPr>
            <a:xfrm>
              <a:off x="234823" y="284111"/>
              <a:ext cx="2781403" cy="1709150"/>
              <a:chOff x="0" y="0"/>
              <a:chExt cx="2781402" cy="1709148"/>
            </a:xfrm>
          </p:grpSpPr>
          <p:sp>
            <p:nvSpPr>
              <p:cNvPr id="465" name="Rounded Rectangle"/>
              <p:cNvSpPr/>
              <p:nvPr/>
            </p:nvSpPr>
            <p:spPr>
              <a:xfrm>
                <a:off x="64240" y="0"/>
                <a:ext cx="2691576" cy="1709149"/>
              </a:xfrm>
              <a:prstGeom prst="roundRect">
                <a:avLst>
                  <a:gd name="adj" fmla="val 10000"/>
                </a:avLst>
              </a:prstGeom>
              <a:solidFill>
                <a:srgbClr val="FFFFFF">
                  <a:alpha val="90000"/>
                </a:srgbClr>
              </a:solidFill>
              <a:ln w="15875" cap="flat">
                <a:solidFill>
                  <a:schemeClr val="accent1"/>
                </a:solidFill>
                <a:prstDash val="solid"/>
                <a:round/>
              </a:ln>
              <a:effectLst/>
            </p:spPr>
            <p:txBody>
              <a:bodyPr wrap="square" lIns="45719" tIns="45719" rIns="45719" bIns="45719" numCol="1" anchor="ctr">
                <a:noAutofit/>
              </a:bodyPr>
              <a:lstStyle/>
              <a:p>
                <a:pPr algn="ctr" defTabSz="1066800">
                  <a:lnSpc>
                    <a:spcPct val="90000"/>
                  </a:lnSpc>
                  <a:spcBef>
                    <a:spcPts val="700"/>
                  </a:spcBef>
                </a:pPr>
                <a:endParaRPr/>
              </a:p>
            </p:txBody>
          </p:sp>
          <p:sp>
            <p:nvSpPr>
              <p:cNvPr id="466" name="Olivier St-Martin Cormier, Systems Manager"/>
              <p:cNvSpPr/>
              <p:nvPr/>
            </p:nvSpPr>
            <p:spPr>
              <a:xfrm>
                <a:off x="0" y="854574"/>
                <a:ext cx="2781403"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9" tIns="91439" rIns="91439" bIns="91439" numCol="1" anchor="ctr">
                <a:spAutoFit/>
              </a:bodyPr>
              <a:lstStyle>
                <a:lvl1pPr marL="228600" indent="-228600" algn="ctr" defTabSz="1066800">
                  <a:lnSpc>
                    <a:spcPct val="90000"/>
                  </a:lnSpc>
                  <a:spcBef>
                    <a:spcPts val="1000"/>
                  </a:spcBef>
                  <a:buClr>
                    <a:schemeClr val="accent1"/>
                  </a:buClr>
                  <a:buSzPct val="110000"/>
                  <a:buChar char="▪"/>
                  <a:defRPr sz="2400">
                    <a:latin typeface="+mj-lt"/>
                    <a:ea typeface="+mj-ea"/>
                    <a:cs typeface="+mj-cs"/>
                    <a:sym typeface="Helvetica"/>
                  </a:defRPr>
                </a:lvl1pPr>
              </a:lstStyle>
              <a:p>
                <a:r>
                  <a:t>Olivier St-Martin Cormier, Systems Manager</a:t>
                </a:r>
              </a:p>
            </p:txBody>
          </p:sp>
        </p:grpSp>
        <p:sp>
          <p:nvSpPr>
            <p:cNvPr id="468" name="Rounded Rectangle"/>
            <p:cNvSpPr/>
            <p:nvPr/>
          </p:nvSpPr>
          <p:spPr>
            <a:xfrm>
              <a:off x="3289702" y="0"/>
              <a:ext cx="2691575" cy="1709149"/>
            </a:xfrm>
            <a:prstGeom prst="roundRect">
              <a:avLst>
                <a:gd name="adj" fmla="val 10000"/>
              </a:avLst>
            </a:prstGeom>
            <a:solidFill>
              <a:schemeClr val="accent1"/>
            </a:solidFill>
            <a:ln w="15875" cap="flat">
              <a:solidFill>
                <a:srgbClr val="FFFFFF"/>
              </a:solidFill>
              <a:prstDash val="solid"/>
              <a:round/>
            </a:ln>
            <a:effectLst/>
          </p:spPr>
          <p:txBody>
            <a:bodyPr wrap="square" lIns="45719" tIns="45719" rIns="45719" bIns="45719" numCol="1" anchor="t">
              <a:noAutofit/>
            </a:bodyPr>
            <a:lstStyle/>
            <a:p>
              <a:pPr defTabSz="914400">
                <a:lnSpc>
                  <a:spcPct val="120000"/>
                </a:lnSpc>
                <a:spcBef>
                  <a:spcPts val="1000"/>
                </a:spcBef>
              </a:pPr>
              <a:endParaRPr/>
            </a:p>
          </p:txBody>
        </p:sp>
        <p:grpSp>
          <p:nvGrpSpPr>
            <p:cNvPr id="471" name="Group"/>
            <p:cNvGrpSpPr/>
            <p:nvPr/>
          </p:nvGrpSpPr>
          <p:grpSpPr>
            <a:xfrm>
              <a:off x="3588766" y="284111"/>
              <a:ext cx="2691575" cy="1709150"/>
              <a:chOff x="0" y="0"/>
              <a:chExt cx="2691574" cy="1709148"/>
            </a:xfrm>
          </p:grpSpPr>
          <p:sp>
            <p:nvSpPr>
              <p:cNvPr id="469" name="Rounded Rectangle"/>
              <p:cNvSpPr/>
              <p:nvPr/>
            </p:nvSpPr>
            <p:spPr>
              <a:xfrm>
                <a:off x="0" y="0"/>
                <a:ext cx="2691575" cy="1709149"/>
              </a:xfrm>
              <a:prstGeom prst="roundRect">
                <a:avLst>
                  <a:gd name="adj" fmla="val 10000"/>
                </a:avLst>
              </a:prstGeom>
              <a:solidFill>
                <a:srgbClr val="FFFFFF">
                  <a:alpha val="90000"/>
                </a:srgbClr>
              </a:solidFill>
              <a:ln w="15875" cap="flat">
                <a:solidFill>
                  <a:schemeClr val="accent1"/>
                </a:solidFill>
                <a:prstDash val="solid"/>
                <a:round/>
              </a:ln>
              <a:effectLst/>
            </p:spPr>
            <p:txBody>
              <a:bodyPr wrap="square" lIns="45719" tIns="45719" rIns="45719" bIns="45719" numCol="1" anchor="ctr">
                <a:noAutofit/>
              </a:bodyPr>
              <a:lstStyle/>
              <a:p>
                <a:pPr algn="ctr" defTabSz="1066800">
                  <a:lnSpc>
                    <a:spcPct val="90000"/>
                  </a:lnSpc>
                  <a:spcBef>
                    <a:spcPts val="700"/>
                  </a:spcBef>
                </a:pPr>
                <a:endParaRPr/>
              </a:p>
            </p:txBody>
          </p:sp>
          <p:sp>
            <p:nvSpPr>
              <p:cNvPr id="470" name="Nick Wilson, Systems Administrator"/>
              <p:cNvSpPr/>
              <p:nvPr/>
            </p:nvSpPr>
            <p:spPr>
              <a:xfrm>
                <a:off x="50058" y="854574"/>
                <a:ext cx="2591457"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9" tIns="91439" rIns="91439" bIns="91439" numCol="1" anchor="ctr">
                <a:spAutoFit/>
              </a:bodyPr>
              <a:lstStyle>
                <a:lvl1pPr marL="228600" indent="-228600" algn="ctr" defTabSz="1066800">
                  <a:lnSpc>
                    <a:spcPct val="90000"/>
                  </a:lnSpc>
                  <a:spcBef>
                    <a:spcPts val="1000"/>
                  </a:spcBef>
                  <a:buClr>
                    <a:schemeClr val="accent1"/>
                  </a:buClr>
                  <a:buSzPct val="110000"/>
                  <a:buChar char="▪"/>
                  <a:defRPr sz="2400">
                    <a:latin typeface="+mj-lt"/>
                    <a:ea typeface="+mj-ea"/>
                    <a:cs typeface="+mj-cs"/>
                    <a:sym typeface="Helvetica"/>
                  </a:defRPr>
                </a:lvl1pPr>
              </a:lstStyle>
              <a:p>
                <a:r>
                  <a:t>Nick Wilson, Systems Administrator</a:t>
                </a:r>
              </a:p>
            </p:txBody>
          </p:sp>
        </p:grpSp>
      </p:grpSp>
      <p:pic>
        <p:nvPicPr>
          <p:cNvPr id="473" name="Picture 15" descr="Picture 15"/>
          <p:cNvPicPr>
            <a:picLocks noChangeAspect="1"/>
          </p:cNvPicPr>
          <p:nvPr/>
        </p:nvPicPr>
        <p:blipFill>
          <a:blip r:embed="rId2"/>
          <a:stretch>
            <a:fillRect/>
          </a:stretch>
        </p:blipFill>
        <p:spPr>
          <a:xfrm>
            <a:off x="5091001" y="3529926"/>
            <a:ext cx="3213347" cy="3175001"/>
          </a:xfrm>
          <a:prstGeom prst="rect">
            <a:avLst/>
          </a:prstGeom>
          <a:ln w="12700">
            <a:miter lim="400000"/>
          </a:ln>
        </p:spPr>
      </p:pic>
      <p:pic>
        <p:nvPicPr>
          <p:cNvPr id="474" name="Picture 31" descr="Picture 31"/>
          <p:cNvPicPr>
            <a:picLocks noChangeAspect="1"/>
          </p:cNvPicPr>
          <p:nvPr/>
        </p:nvPicPr>
        <p:blipFill>
          <a:blip r:embed="rId3"/>
          <a:srcRect t="14177" r="564" b="7987"/>
          <a:stretch>
            <a:fillRect/>
          </a:stretch>
        </p:blipFill>
        <p:spPr>
          <a:xfrm>
            <a:off x="8641832" y="3529926"/>
            <a:ext cx="2281550" cy="3175001"/>
          </a:xfrm>
          <a:prstGeom prst="rect">
            <a:avLst/>
          </a:prstGeom>
          <a:ln w="12700">
            <a:miter lim="400000"/>
          </a:ln>
        </p:spPr>
      </p:pic>
      <p:pic>
        <p:nvPicPr>
          <p:cNvPr id="475" name="Picture 30" descr="Picture 30"/>
          <p:cNvPicPr>
            <a:picLocks noChangeAspect="1"/>
          </p:cNvPicPr>
          <p:nvPr/>
        </p:nvPicPr>
        <p:blipFill>
          <a:blip r:embed="rId4"/>
          <a:stretch>
            <a:fillRect/>
          </a:stretch>
        </p:blipFill>
        <p:spPr>
          <a:xfrm>
            <a:off x="7232626" y="126863"/>
            <a:ext cx="4963348" cy="897437"/>
          </a:xfrm>
          <a:prstGeom prst="rect">
            <a:avLst/>
          </a:prstGeom>
          <a:ln w="12700">
            <a:miter lim="400000"/>
          </a:ln>
        </p:spPr>
      </p:pic>
      <p:pic>
        <p:nvPicPr>
          <p:cNvPr id="476" name="Picture 33" descr="Picture 33"/>
          <p:cNvPicPr>
            <a:picLocks noChangeAspect="1"/>
          </p:cNvPicPr>
          <p:nvPr/>
        </p:nvPicPr>
        <p:blipFill>
          <a:blip r:embed="rId5"/>
          <a:stretch>
            <a:fillRect/>
          </a:stretch>
        </p:blipFill>
        <p:spPr>
          <a:xfrm>
            <a:off x="71613" y="-2000"/>
            <a:ext cx="2076923" cy="1057629"/>
          </a:xfrm>
          <a:prstGeom prst="rect">
            <a:avLst/>
          </a:prstGeom>
          <a:ln w="12700">
            <a:miter lim="400000"/>
          </a:ln>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 name="Title 1"/>
          <p:cNvSpPr txBox="1">
            <a:spLocks noGrp="1"/>
          </p:cNvSpPr>
          <p:nvPr>
            <p:ph type="title"/>
          </p:nvPr>
        </p:nvSpPr>
        <p:spPr>
          <a:xfrm>
            <a:off x="888631" y="2349925"/>
            <a:ext cx="3498980" cy="2456442"/>
          </a:xfrm>
          <a:prstGeom prst="rect">
            <a:avLst/>
          </a:prstGeom>
        </p:spPr>
        <p:txBody>
          <a:bodyPr/>
          <a:lstStyle>
            <a:lvl1pPr>
              <a:defRPr spc="-200"/>
            </a:lvl1pPr>
          </a:lstStyle>
          <a:p>
            <a:r>
              <a:t>CIM Facilities &amp; Community</a:t>
            </a:r>
          </a:p>
        </p:txBody>
      </p:sp>
      <p:grpSp>
        <p:nvGrpSpPr>
          <p:cNvPr id="494" name="Content Placeholder 2"/>
          <p:cNvGrpSpPr/>
          <p:nvPr/>
        </p:nvGrpSpPr>
        <p:grpSpPr>
          <a:xfrm>
            <a:off x="4819518" y="1722119"/>
            <a:ext cx="6745159" cy="4499579"/>
            <a:chOff x="0" y="0"/>
            <a:chExt cx="6745158" cy="4499577"/>
          </a:xfrm>
        </p:grpSpPr>
        <p:sp>
          <p:nvSpPr>
            <p:cNvPr id="479" name="Circle"/>
            <p:cNvSpPr/>
            <p:nvPr/>
          </p:nvSpPr>
          <p:spPr>
            <a:xfrm>
              <a:off x="392628" y="0"/>
              <a:ext cx="1228224" cy="1228223"/>
            </a:xfrm>
            <a:prstGeom prst="ellipse">
              <a:avLst/>
            </a:prstGeom>
            <a:solidFill>
              <a:srgbClr val="FCCBCA"/>
            </a:solidFill>
            <a:ln w="12700" cap="flat">
              <a:noFill/>
              <a:miter lim="400000"/>
            </a:ln>
            <a:effectLst/>
          </p:spPr>
          <p:txBody>
            <a:bodyPr wrap="square" lIns="45719" tIns="45719" rIns="45719" bIns="45719" numCol="1" anchor="t">
              <a:noAutofit/>
            </a:bodyPr>
            <a:lstStyle/>
            <a:p>
              <a:pPr defTabSz="914400">
                <a:lnSpc>
                  <a:spcPct val="120000"/>
                </a:lnSpc>
                <a:spcBef>
                  <a:spcPts val="1000"/>
                </a:spcBef>
              </a:pPr>
              <a:endParaRPr/>
            </a:p>
          </p:txBody>
        </p:sp>
        <p:sp>
          <p:nvSpPr>
            <p:cNvPr id="480" name="Square"/>
            <p:cNvSpPr/>
            <p:nvPr/>
          </p:nvSpPr>
          <p:spPr>
            <a:xfrm>
              <a:off x="654381" y="261752"/>
              <a:ext cx="704719" cy="704719"/>
            </a:xfrm>
            <a:prstGeom prst="rect">
              <a:avLst/>
            </a:prstGeom>
            <a:blipFill rotWithShape="1">
              <a:blip r:embed="rId2"/>
              <a:srcRect/>
              <a:stretch>
                <a:fillRect/>
              </a:stretch>
            </a:blipFill>
            <a:ln w="15875" cap="flat">
              <a:solidFill>
                <a:srgbClr val="FFFFFF"/>
              </a:solidFill>
              <a:prstDash val="solid"/>
              <a:round/>
            </a:ln>
            <a:effectLst/>
          </p:spPr>
          <p:txBody>
            <a:bodyPr wrap="square" lIns="45719" tIns="45719" rIns="45719" bIns="45719" numCol="1" anchor="t">
              <a:noAutofit/>
            </a:bodyPr>
            <a:lstStyle/>
            <a:p>
              <a:pPr defTabSz="914400">
                <a:lnSpc>
                  <a:spcPct val="120000"/>
                </a:lnSpc>
                <a:spcBef>
                  <a:spcPts val="1000"/>
                </a:spcBef>
              </a:pPr>
              <a:endParaRPr/>
            </a:p>
          </p:txBody>
        </p:sp>
        <p:sp>
          <p:nvSpPr>
            <p:cNvPr id="481" name="Conference Room MC 437"/>
            <p:cNvSpPr txBox="1"/>
            <p:nvPr/>
          </p:nvSpPr>
          <p:spPr>
            <a:xfrm>
              <a:off x="-1" y="1423568"/>
              <a:ext cx="2013482" cy="56824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marL="228600" indent="-228600" algn="ctr" defTabSz="711200">
                <a:spcBef>
                  <a:spcPts val="600"/>
                </a:spcBef>
                <a:buClr>
                  <a:schemeClr val="accent1"/>
                </a:buClr>
                <a:buSzPct val="110000"/>
                <a:buChar char="▪"/>
                <a:defRPr sz="1600" cap="all">
                  <a:latin typeface="+mj-lt"/>
                  <a:ea typeface="+mj-ea"/>
                  <a:cs typeface="+mj-cs"/>
                  <a:sym typeface="Helvetica"/>
                </a:defRPr>
              </a:lvl1pPr>
            </a:lstStyle>
            <a:p>
              <a:r>
                <a:t>Conference Room MC 437</a:t>
              </a:r>
            </a:p>
          </p:txBody>
        </p:sp>
        <p:sp>
          <p:nvSpPr>
            <p:cNvPr id="482" name="Circle"/>
            <p:cNvSpPr/>
            <p:nvPr/>
          </p:nvSpPr>
          <p:spPr>
            <a:xfrm>
              <a:off x="2758467" y="0"/>
              <a:ext cx="1228224" cy="1228223"/>
            </a:xfrm>
            <a:prstGeom prst="ellipse">
              <a:avLst/>
            </a:prstGeom>
            <a:solidFill>
              <a:srgbClr val="FCCBCA"/>
            </a:solidFill>
            <a:ln w="12700" cap="flat">
              <a:noFill/>
              <a:miter lim="400000"/>
            </a:ln>
            <a:effectLst/>
          </p:spPr>
          <p:txBody>
            <a:bodyPr wrap="square" lIns="45719" tIns="45719" rIns="45719" bIns="45719" numCol="1" anchor="t">
              <a:noAutofit/>
            </a:bodyPr>
            <a:lstStyle/>
            <a:p>
              <a:pPr defTabSz="914400">
                <a:lnSpc>
                  <a:spcPct val="120000"/>
                </a:lnSpc>
                <a:spcBef>
                  <a:spcPts val="1000"/>
                </a:spcBef>
              </a:pPr>
              <a:endParaRPr/>
            </a:p>
          </p:txBody>
        </p:sp>
        <p:sp>
          <p:nvSpPr>
            <p:cNvPr id="483" name="Square"/>
            <p:cNvSpPr/>
            <p:nvPr/>
          </p:nvSpPr>
          <p:spPr>
            <a:xfrm>
              <a:off x="3020220" y="261752"/>
              <a:ext cx="704719" cy="704719"/>
            </a:xfrm>
            <a:prstGeom prst="rect">
              <a:avLst/>
            </a:prstGeom>
            <a:blipFill rotWithShape="1">
              <a:blip r:embed="rId3"/>
              <a:srcRect/>
              <a:stretch>
                <a:fillRect/>
              </a:stretch>
            </a:blipFill>
            <a:ln w="15875" cap="flat">
              <a:solidFill>
                <a:srgbClr val="FFFFFF"/>
              </a:solidFill>
              <a:prstDash val="solid"/>
              <a:round/>
            </a:ln>
            <a:effectLst/>
          </p:spPr>
          <p:txBody>
            <a:bodyPr wrap="square" lIns="45719" tIns="45719" rIns="45719" bIns="45719" numCol="1" anchor="t">
              <a:noAutofit/>
            </a:bodyPr>
            <a:lstStyle/>
            <a:p>
              <a:pPr defTabSz="914400">
                <a:lnSpc>
                  <a:spcPct val="120000"/>
                </a:lnSpc>
                <a:spcBef>
                  <a:spcPts val="1000"/>
                </a:spcBef>
              </a:pPr>
              <a:endParaRPr/>
            </a:p>
          </p:txBody>
        </p:sp>
        <p:sp>
          <p:nvSpPr>
            <p:cNvPr id="484" name="Meeting Room MC 409"/>
            <p:cNvSpPr txBox="1"/>
            <p:nvPr/>
          </p:nvSpPr>
          <p:spPr>
            <a:xfrm>
              <a:off x="2365839" y="1423568"/>
              <a:ext cx="2013481" cy="56824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marL="228600" indent="-228600" algn="ctr" defTabSz="711200">
                <a:spcBef>
                  <a:spcPts val="600"/>
                </a:spcBef>
                <a:buClr>
                  <a:schemeClr val="accent1"/>
                </a:buClr>
                <a:buSzPct val="110000"/>
                <a:buChar char="▪"/>
                <a:defRPr sz="1600" cap="all">
                  <a:latin typeface="+mj-lt"/>
                  <a:ea typeface="+mj-ea"/>
                  <a:cs typeface="+mj-cs"/>
                  <a:sym typeface="Helvetica"/>
                </a:defRPr>
              </a:lvl1pPr>
            </a:lstStyle>
            <a:p>
              <a:r>
                <a:t>Meeting Room MC 409</a:t>
              </a:r>
            </a:p>
          </p:txBody>
        </p:sp>
        <p:sp>
          <p:nvSpPr>
            <p:cNvPr id="485" name="Circle"/>
            <p:cNvSpPr/>
            <p:nvPr/>
          </p:nvSpPr>
          <p:spPr>
            <a:xfrm>
              <a:off x="5124306" y="0"/>
              <a:ext cx="1228224" cy="1228223"/>
            </a:xfrm>
            <a:prstGeom prst="ellipse">
              <a:avLst/>
            </a:prstGeom>
            <a:solidFill>
              <a:srgbClr val="FCCBCA"/>
            </a:solidFill>
            <a:ln w="12700" cap="flat">
              <a:noFill/>
              <a:miter lim="400000"/>
            </a:ln>
            <a:effectLst/>
          </p:spPr>
          <p:txBody>
            <a:bodyPr wrap="square" lIns="45719" tIns="45719" rIns="45719" bIns="45719" numCol="1" anchor="t">
              <a:noAutofit/>
            </a:bodyPr>
            <a:lstStyle/>
            <a:p>
              <a:pPr defTabSz="914400">
                <a:lnSpc>
                  <a:spcPct val="120000"/>
                </a:lnSpc>
                <a:spcBef>
                  <a:spcPts val="1000"/>
                </a:spcBef>
              </a:pPr>
              <a:endParaRPr/>
            </a:p>
          </p:txBody>
        </p:sp>
        <p:sp>
          <p:nvSpPr>
            <p:cNvPr id="486" name="Square"/>
            <p:cNvSpPr/>
            <p:nvPr/>
          </p:nvSpPr>
          <p:spPr>
            <a:xfrm>
              <a:off x="5386059" y="261752"/>
              <a:ext cx="704719" cy="704719"/>
            </a:xfrm>
            <a:prstGeom prst="rect">
              <a:avLst/>
            </a:prstGeom>
            <a:blipFill rotWithShape="1">
              <a:blip r:embed="rId4"/>
              <a:srcRect/>
              <a:stretch>
                <a:fillRect/>
              </a:stretch>
            </a:blipFill>
            <a:ln w="15875" cap="flat">
              <a:solidFill>
                <a:srgbClr val="FFFFFF"/>
              </a:solidFill>
              <a:prstDash val="solid"/>
              <a:round/>
            </a:ln>
            <a:effectLst/>
          </p:spPr>
          <p:txBody>
            <a:bodyPr wrap="square" lIns="45719" tIns="45719" rIns="45719" bIns="45719" numCol="1" anchor="t">
              <a:noAutofit/>
            </a:bodyPr>
            <a:lstStyle/>
            <a:p>
              <a:pPr defTabSz="914400">
                <a:lnSpc>
                  <a:spcPct val="120000"/>
                </a:lnSpc>
                <a:spcBef>
                  <a:spcPts val="1000"/>
                </a:spcBef>
              </a:pPr>
              <a:endParaRPr/>
            </a:p>
          </p:txBody>
        </p:sp>
        <p:sp>
          <p:nvSpPr>
            <p:cNvPr id="487" name="IT services"/>
            <p:cNvSpPr txBox="1"/>
            <p:nvPr/>
          </p:nvSpPr>
          <p:spPr>
            <a:xfrm>
              <a:off x="4731678" y="1423568"/>
              <a:ext cx="2013481" cy="2841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marL="228600" indent="-228600" algn="ctr" defTabSz="711200">
                <a:spcBef>
                  <a:spcPts val="600"/>
                </a:spcBef>
                <a:buClr>
                  <a:schemeClr val="accent1"/>
                </a:buClr>
                <a:buSzPct val="110000"/>
                <a:buChar char="▪"/>
                <a:defRPr sz="1600" cap="all">
                  <a:latin typeface="+mj-lt"/>
                  <a:ea typeface="+mj-ea"/>
                  <a:cs typeface="+mj-cs"/>
                  <a:sym typeface="Helvetica"/>
                </a:defRPr>
              </a:lvl1pPr>
            </a:lstStyle>
            <a:p>
              <a:r>
                <a:t>IT services</a:t>
              </a:r>
            </a:p>
          </p:txBody>
        </p:sp>
        <p:sp>
          <p:nvSpPr>
            <p:cNvPr id="488" name="Circle"/>
            <p:cNvSpPr/>
            <p:nvPr/>
          </p:nvSpPr>
          <p:spPr>
            <a:xfrm>
              <a:off x="1575548" y="2493359"/>
              <a:ext cx="1228224" cy="1228224"/>
            </a:xfrm>
            <a:prstGeom prst="ellipse">
              <a:avLst/>
            </a:prstGeom>
            <a:solidFill>
              <a:srgbClr val="FCCBCA"/>
            </a:solidFill>
            <a:ln w="12700" cap="flat">
              <a:noFill/>
              <a:miter lim="400000"/>
            </a:ln>
            <a:effectLst/>
          </p:spPr>
          <p:txBody>
            <a:bodyPr wrap="square" lIns="45719" tIns="45719" rIns="45719" bIns="45719" numCol="1" anchor="t">
              <a:noAutofit/>
            </a:bodyPr>
            <a:lstStyle/>
            <a:p>
              <a:pPr defTabSz="914400">
                <a:lnSpc>
                  <a:spcPct val="120000"/>
                </a:lnSpc>
                <a:spcBef>
                  <a:spcPts val="1000"/>
                </a:spcBef>
              </a:pPr>
              <a:endParaRPr/>
            </a:p>
          </p:txBody>
        </p:sp>
        <p:sp>
          <p:nvSpPr>
            <p:cNvPr id="489" name="Square"/>
            <p:cNvSpPr/>
            <p:nvPr/>
          </p:nvSpPr>
          <p:spPr>
            <a:xfrm>
              <a:off x="1837300" y="2755112"/>
              <a:ext cx="704719" cy="704719"/>
            </a:xfrm>
            <a:prstGeom prst="rect">
              <a:avLst/>
            </a:prstGeom>
            <a:blipFill rotWithShape="1">
              <a:blip r:embed="rId5"/>
              <a:srcRect/>
              <a:stretch>
                <a:fillRect/>
              </a:stretch>
            </a:blipFill>
            <a:ln w="15875" cap="flat">
              <a:solidFill>
                <a:srgbClr val="FFFFFF"/>
              </a:solidFill>
              <a:prstDash val="solid"/>
              <a:round/>
            </a:ln>
            <a:effectLst/>
          </p:spPr>
          <p:txBody>
            <a:bodyPr wrap="square" lIns="45719" tIns="45719" rIns="45719" bIns="45719" numCol="1" anchor="t">
              <a:noAutofit/>
            </a:bodyPr>
            <a:lstStyle/>
            <a:p>
              <a:pPr defTabSz="914400">
                <a:lnSpc>
                  <a:spcPct val="120000"/>
                </a:lnSpc>
                <a:spcBef>
                  <a:spcPts val="1000"/>
                </a:spcBef>
              </a:pPr>
              <a:endParaRPr/>
            </a:p>
          </p:txBody>
        </p:sp>
        <p:sp>
          <p:nvSpPr>
            <p:cNvPr id="490" name="Student events"/>
            <p:cNvSpPr txBox="1"/>
            <p:nvPr/>
          </p:nvSpPr>
          <p:spPr>
            <a:xfrm>
              <a:off x="932698" y="3960131"/>
              <a:ext cx="2513924" cy="2841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marL="228600" indent="-228600" algn="ctr" defTabSz="711200">
                <a:spcBef>
                  <a:spcPts val="600"/>
                </a:spcBef>
                <a:buClr>
                  <a:schemeClr val="accent1"/>
                </a:buClr>
                <a:buSzPct val="110000"/>
                <a:buChar char="▪"/>
                <a:defRPr sz="1600" cap="all">
                  <a:latin typeface="+mj-lt"/>
                  <a:ea typeface="+mj-ea"/>
                  <a:cs typeface="+mj-cs"/>
                  <a:sym typeface="Helvetica"/>
                </a:defRPr>
              </a:lvl1pPr>
            </a:lstStyle>
            <a:p>
              <a:r>
                <a:t>Student events</a:t>
              </a:r>
            </a:p>
          </p:txBody>
        </p:sp>
        <p:sp>
          <p:nvSpPr>
            <p:cNvPr id="491" name="Circle"/>
            <p:cNvSpPr/>
            <p:nvPr/>
          </p:nvSpPr>
          <p:spPr>
            <a:xfrm>
              <a:off x="4373424" y="2493359"/>
              <a:ext cx="1228224" cy="1228224"/>
            </a:xfrm>
            <a:prstGeom prst="ellipse">
              <a:avLst/>
            </a:prstGeom>
            <a:solidFill>
              <a:srgbClr val="FCCBCA"/>
            </a:solidFill>
            <a:ln w="12700" cap="flat">
              <a:noFill/>
              <a:miter lim="400000"/>
            </a:ln>
            <a:effectLst/>
          </p:spPr>
          <p:txBody>
            <a:bodyPr wrap="square" lIns="45719" tIns="45719" rIns="45719" bIns="45719" numCol="1" anchor="t">
              <a:noAutofit/>
            </a:bodyPr>
            <a:lstStyle/>
            <a:p>
              <a:pPr defTabSz="914400">
                <a:lnSpc>
                  <a:spcPct val="120000"/>
                </a:lnSpc>
                <a:spcBef>
                  <a:spcPts val="1000"/>
                </a:spcBef>
              </a:pPr>
              <a:endParaRPr/>
            </a:p>
          </p:txBody>
        </p:sp>
        <p:sp>
          <p:nvSpPr>
            <p:cNvPr id="492" name="Square"/>
            <p:cNvSpPr/>
            <p:nvPr/>
          </p:nvSpPr>
          <p:spPr>
            <a:xfrm>
              <a:off x="4635176" y="2755112"/>
              <a:ext cx="704719" cy="704719"/>
            </a:xfrm>
            <a:prstGeom prst="rect">
              <a:avLst/>
            </a:prstGeom>
            <a:blipFill rotWithShape="1">
              <a:blip r:embed="rId6"/>
              <a:srcRect/>
              <a:stretch>
                <a:fillRect/>
              </a:stretch>
            </a:blipFill>
            <a:ln w="15875" cap="flat">
              <a:solidFill>
                <a:srgbClr val="FFFFFF"/>
              </a:solidFill>
              <a:prstDash val="solid"/>
              <a:round/>
            </a:ln>
            <a:effectLst/>
          </p:spPr>
          <p:txBody>
            <a:bodyPr wrap="square" lIns="45719" tIns="45719" rIns="45719" bIns="45719" numCol="1" anchor="t">
              <a:noAutofit/>
            </a:bodyPr>
            <a:lstStyle/>
            <a:p>
              <a:pPr defTabSz="914400">
                <a:lnSpc>
                  <a:spcPct val="120000"/>
                </a:lnSpc>
                <a:spcBef>
                  <a:spcPts val="1000"/>
                </a:spcBef>
              </a:pPr>
              <a:endParaRPr/>
            </a:p>
          </p:txBody>
        </p:sp>
        <p:sp>
          <p:nvSpPr>
            <p:cNvPr id="493" name="Industrial Liaison Program"/>
            <p:cNvSpPr txBox="1"/>
            <p:nvPr/>
          </p:nvSpPr>
          <p:spPr>
            <a:xfrm>
              <a:off x="3548758" y="3931329"/>
              <a:ext cx="2654111" cy="56824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marL="228600" indent="-228600" algn="ctr" defTabSz="711200">
                <a:spcBef>
                  <a:spcPts val="600"/>
                </a:spcBef>
                <a:buClr>
                  <a:schemeClr val="accent1"/>
                </a:buClr>
                <a:buSzPct val="110000"/>
                <a:buChar char="▪"/>
                <a:defRPr sz="1600" cap="all">
                  <a:latin typeface="+mj-lt"/>
                  <a:ea typeface="+mj-ea"/>
                  <a:cs typeface="+mj-cs"/>
                  <a:sym typeface="Helvetica"/>
                </a:defRPr>
              </a:lvl1pPr>
            </a:lstStyle>
            <a:p>
              <a:r>
                <a:t>Industrial Liaison Program</a:t>
              </a:r>
            </a:p>
          </p:txBody>
        </p:sp>
      </p:grpSp>
      <p:pic>
        <p:nvPicPr>
          <p:cNvPr id="495" name="Picture 100" descr="Picture 100"/>
          <p:cNvPicPr>
            <a:picLocks noChangeAspect="1"/>
          </p:cNvPicPr>
          <p:nvPr/>
        </p:nvPicPr>
        <p:blipFill>
          <a:blip r:embed="rId7"/>
          <a:stretch>
            <a:fillRect/>
          </a:stretch>
        </p:blipFill>
        <p:spPr>
          <a:xfrm>
            <a:off x="7232626" y="126863"/>
            <a:ext cx="4963348" cy="897437"/>
          </a:xfrm>
          <a:prstGeom prst="rect">
            <a:avLst/>
          </a:prstGeom>
          <a:ln w="12700">
            <a:miter lim="400000"/>
          </a:ln>
        </p:spPr>
      </p:pic>
      <p:pic>
        <p:nvPicPr>
          <p:cNvPr id="496" name="Picture 102" descr="Picture 102"/>
          <p:cNvPicPr>
            <a:picLocks noChangeAspect="1"/>
          </p:cNvPicPr>
          <p:nvPr/>
        </p:nvPicPr>
        <p:blipFill>
          <a:blip r:embed="rId8"/>
          <a:stretch>
            <a:fillRect/>
          </a:stretch>
        </p:blipFill>
        <p:spPr>
          <a:xfrm>
            <a:off x="71613" y="-2000"/>
            <a:ext cx="2076923" cy="1057629"/>
          </a:xfrm>
          <a:prstGeom prst="rect">
            <a:avLst/>
          </a:prstGeom>
          <a:ln w="12700">
            <a:miter lim="400000"/>
          </a:ln>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itle 1"/>
          <p:cNvSpPr txBox="1">
            <a:spLocks noGrp="1"/>
          </p:cNvSpPr>
          <p:nvPr>
            <p:ph type="title"/>
          </p:nvPr>
        </p:nvSpPr>
        <p:spPr>
          <a:xfrm>
            <a:off x="888631" y="2349925"/>
            <a:ext cx="3498980" cy="2456442"/>
          </a:xfrm>
          <a:prstGeom prst="rect">
            <a:avLst/>
          </a:prstGeom>
        </p:spPr>
        <p:txBody>
          <a:bodyPr/>
          <a:lstStyle>
            <a:lvl1pPr>
              <a:defRPr spc="-200"/>
            </a:lvl1pPr>
          </a:lstStyle>
          <a:p>
            <a:r>
              <a:t>Resources &amp; Contacts</a:t>
            </a:r>
          </a:p>
        </p:txBody>
      </p:sp>
      <p:grpSp>
        <p:nvGrpSpPr>
          <p:cNvPr id="509" name="Content Placeholder 2"/>
          <p:cNvGrpSpPr/>
          <p:nvPr/>
        </p:nvGrpSpPr>
        <p:grpSpPr>
          <a:xfrm>
            <a:off x="5499446" y="2351000"/>
            <a:ext cx="5293335" cy="4216956"/>
            <a:chOff x="0" y="0"/>
            <a:chExt cx="5293333" cy="4216955"/>
          </a:xfrm>
        </p:grpSpPr>
        <p:sp>
          <p:nvSpPr>
            <p:cNvPr id="499" name="Line"/>
            <p:cNvSpPr/>
            <p:nvPr/>
          </p:nvSpPr>
          <p:spPr>
            <a:xfrm>
              <a:off x="0" y="0"/>
              <a:ext cx="5293334" cy="0"/>
            </a:xfrm>
            <a:prstGeom prst="line">
              <a:avLst/>
            </a:prstGeom>
            <a:solidFill>
              <a:schemeClr val="accent1"/>
            </a:solidFill>
            <a:ln w="15875" cap="flat">
              <a:solidFill>
                <a:schemeClr val="accent1"/>
              </a:solidFill>
              <a:prstDash val="solid"/>
              <a:round/>
            </a:ln>
            <a:effectLst/>
          </p:spPr>
          <p:txBody>
            <a:bodyPr wrap="square" lIns="45719" tIns="45719" rIns="45719" bIns="45719" numCol="1" anchor="t">
              <a:noAutofit/>
            </a:bodyPr>
            <a:lstStyle/>
            <a:p>
              <a:endParaRPr/>
            </a:p>
          </p:txBody>
        </p:sp>
        <p:sp>
          <p:nvSpPr>
            <p:cNvPr id="500" name="General inquiries: support@cim.mcgill.ca"/>
            <p:cNvSpPr txBox="1"/>
            <p:nvPr/>
          </p:nvSpPr>
          <p:spPr>
            <a:xfrm>
              <a:off x="0" y="0"/>
              <a:ext cx="5293334" cy="8509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87630" tIns="87630" rIns="87630" bIns="87630" numCol="1" anchor="t">
              <a:spAutoFit/>
            </a:bodyPr>
            <a:lstStyle/>
            <a:p>
              <a:pPr marL="228600" indent="-228600" defTabSz="1022350">
                <a:lnSpc>
                  <a:spcPct val="90000"/>
                </a:lnSpc>
                <a:spcBef>
                  <a:spcPts val="900"/>
                </a:spcBef>
                <a:buClr>
                  <a:schemeClr val="accent1"/>
                </a:buClr>
                <a:buSzPct val="110000"/>
                <a:buChar char="▪"/>
                <a:defRPr sz="2300">
                  <a:latin typeface="+mj-lt"/>
                  <a:ea typeface="+mj-ea"/>
                  <a:cs typeface="+mj-cs"/>
                  <a:sym typeface="Helvetica"/>
                </a:defRPr>
              </a:pPr>
              <a:r>
                <a:t>General inquiries: </a:t>
              </a:r>
              <a:r>
                <a:rPr u="sng">
                  <a:solidFill>
                    <a:srgbClr val="0070C0"/>
                  </a:solidFill>
                  <a:uFill>
                    <a:solidFill>
                      <a:srgbClr val="0070C0"/>
                    </a:solidFill>
                  </a:uFill>
                  <a:hlinkClick r:id="rId2"/>
                </a:rPr>
                <a:t>support@cim.mcgill.ca</a:t>
              </a:r>
              <a:r>
                <a:t> </a:t>
              </a:r>
            </a:p>
          </p:txBody>
        </p:sp>
        <p:sp>
          <p:nvSpPr>
            <p:cNvPr id="501" name="Line"/>
            <p:cNvSpPr/>
            <p:nvPr/>
          </p:nvSpPr>
          <p:spPr>
            <a:xfrm>
              <a:off x="0" y="841514"/>
              <a:ext cx="5293334" cy="1"/>
            </a:xfrm>
            <a:prstGeom prst="line">
              <a:avLst/>
            </a:prstGeom>
            <a:solidFill>
              <a:schemeClr val="accent1"/>
            </a:solidFill>
            <a:ln w="15875" cap="flat">
              <a:solidFill>
                <a:schemeClr val="accent1"/>
              </a:solidFill>
              <a:prstDash val="solid"/>
              <a:round/>
            </a:ln>
            <a:effectLst/>
          </p:spPr>
          <p:txBody>
            <a:bodyPr wrap="square" lIns="45719" tIns="45719" rIns="45719" bIns="45719" numCol="1" anchor="t">
              <a:noAutofit/>
            </a:bodyPr>
            <a:lstStyle/>
            <a:p>
              <a:endParaRPr/>
            </a:p>
          </p:txBody>
        </p:sp>
        <p:sp>
          <p:nvSpPr>
            <p:cNvPr id="502" name="Marlene Gray: manager@cim.mcgill.ca"/>
            <p:cNvSpPr txBox="1"/>
            <p:nvPr/>
          </p:nvSpPr>
          <p:spPr>
            <a:xfrm>
              <a:off x="0" y="841514"/>
              <a:ext cx="5293334" cy="8509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87630" tIns="87630" rIns="87630" bIns="87630" numCol="1" anchor="t">
              <a:spAutoFit/>
            </a:bodyPr>
            <a:lstStyle/>
            <a:p>
              <a:pPr marL="228600" indent="-228600" defTabSz="1022350">
                <a:lnSpc>
                  <a:spcPct val="90000"/>
                </a:lnSpc>
                <a:spcBef>
                  <a:spcPts val="900"/>
                </a:spcBef>
                <a:buClr>
                  <a:schemeClr val="accent1"/>
                </a:buClr>
                <a:buSzPct val="110000"/>
                <a:buChar char="▪"/>
                <a:defRPr sz="2300">
                  <a:latin typeface="+mj-lt"/>
                  <a:ea typeface="+mj-ea"/>
                  <a:cs typeface="+mj-cs"/>
                  <a:sym typeface="Helvetica"/>
                </a:defRPr>
              </a:pPr>
              <a:r>
                <a:t>Marlene Gray: </a:t>
              </a:r>
              <a:r>
                <a:rPr u="sng">
                  <a:solidFill>
                    <a:srgbClr val="0070C0"/>
                  </a:solidFill>
                  <a:uFill>
                    <a:solidFill>
                      <a:srgbClr val="0070C0"/>
                    </a:solidFill>
                  </a:uFill>
                  <a:hlinkClick r:id="rId3"/>
                </a:rPr>
                <a:t>manager@cim.mcgill.ca</a:t>
              </a:r>
            </a:p>
          </p:txBody>
        </p:sp>
        <p:sp>
          <p:nvSpPr>
            <p:cNvPr id="503" name="Line"/>
            <p:cNvSpPr/>
            <p:nvPr/>
          </p:nvSpPr>
          <p:spPr>
            <a:xfrm>
              <a:off x="0" y="1683028"/>
              <a:ext cx="5293334" cy="1"/>
            </a:xfrm>
            <a:prstGeom prst="line">
              <a:avLst/>
            </a:prstGeom>
            <a:solidFill>
              <a:schemeClr val="accent1"/>
            </a:solidFill>
            <a:ln w="15875" cap="flat">
              <a:solidFill>
                <a:schemeClr val="accent1"/>
              </a:solidFill>
              <a:prstDash val="solid"/>
              <a:round/>
            </a:ln>
            <a:effectLst/>
          </p:spPr>
          <p:txBody>
            <a:bodyPr wrap="square" lIns="45719" tIns="45719" rIns="45719" bIns="45719" numCol="1" anchor="t">
              <a:noAutofit/>
            </a:bodyPr>
            <a:lstStyle/>
            <a:p>
              <a:endParaRPr/>
            </a:p>
          </p:txBody>
        </p:sp>
        <p:sp>
          <p:nvSpPr>
            <p:cNvPr id="504" name="Chelsea Rogers: crogers@cim.mcgill.ca"/>
            <p:cNvSpPr txBox="1"/>
            <p:nvPr/>
          </p:nvSpPr>
          <p:spPr>
            <a:xfrm>
              <a:off x="0" y="1683028"/>
              <a:ext cx="5293334" cy="8509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87630" tIns="87630" rIns="87630" bIns="87630" numCol="1" anchor="t">
              <a:spAutoFit/>
            </a:bodyPr>
            <a:lstStyle/>
            <a:p>
              <a:pPr marL="228600" indent="-228600" defTabSz="1022350">
                <a:lnSpc>
                  <a:spcPct val="90000"/>
                </a:lnSpc>
                <a:spcBef>
                  <a:spcPts val="900"/>
                </a:spcBef>
                <a:buClr>
                  <a:schemeClr val="accent1"/>
                </a:buClr>
                <a:buSzPct val="110000"/>
                <a:buChar char="▪"/>
                <a:defRPr sz="2300">
                  <a:latin typeface="+mj-lt"/>
                  <a:ea typeface="+mj-ea"/>
                  <a:cs typeface="+mj-cs"/>
                  <a:sym typeface="Helvetica"/>
                </a:defRPr>
              </a:pPr>
              <a:r>
                <a:t>Chelsea Rogers: </a:t>
              </a:r>
              <a:r>
                <a:rPr u="sng">
                  <a:solidFill>
                    <a:srgbClr val="0070C0"/>
                  </a:solidFill>
                  <a:uFill>
                    <a:solidFill>
                      <a:srgbClr val="0070C0"/>
                    </a:solidFill>
                  </a:uFill>
                  <a:hlinkClick r:id="rId4"/>
                </a:rPr>
                <a:t>crogers@cim.mcgill.ca</a:t>
              </a:r>
            </a:p>
          </p:txBody>
        </p:sp>
        <p:sp>
          <p:nvSpPr>
            <p:cNvPr id="505" name="Line"/>
            <p:cNvSpPr/>
            <p:nvPr/>
          </p:nvSpPr>
          <p:spPr>
            <a:xfrm>
              <a:off x="0" y="2524541"/>
              <a:ext cx="5293334" cy="1"/>
            </a:xfrm>
            <a:prstGeom prst="line">
              <a:avLst/>
            </a:prstGeom>
            <a:solidFill>
              <a:schemeClr val="accent1"/>
            </a:solidFill>
            <a:ln w="15875" cap="flat">
              <a:solidFill>
                <a:schemeClr val="accent1"/>
              </a:solidFill>
              <a:prstDash val="solid"/>
              <a:round/>
            </a:ln>
            <a:effectLst/>
          </p:spPr>
          <p:txBody>
            <a:bodyPr wrap="square" lIns="45719" tIns="45719" rIns="45719" bIns="45719" numCol="1" anchor="t">
              <a:noAutofit/>
            </a:bodyPr>
            <a:lstStyle/>
            <a:p>
              <a:endParaRPr/>
            </a:p>
          </p:txBody>
        </p:sp>
        <p:sp>
          <p:nvSpPr>
            <p:cNvPr id="506" name="Olivier St-Martin Cormier: olivier@cim.mcgill.ca"/>
            <p:cNvSpPr txBox="1"/>
            <p:nvPr/>
          </p:nvSpPr>
          <p:spPr>
            <a:xfrm>
              <a:off x="0" y="2524541"/>
              <a:ext cx="5293334" cy="8509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87630" tIns="87630" rIns="87630" bIns="87630" numCol="1" anchor="t">
              <a:spAutoFit/>
            </a:bodyPr>
            <a:lstStyle/>
            <a:p>
              <a:pPr marL="228600" indent="-228600" defTabSz="1022350">
                <a:lnSpc>
                  <a:spcPct val="90000"/>
                </a:lnSpc>
                <a:spcBef>
                  <a:spcPts val="900"/>
                </a:spcBef>
                <a:buClr>
                  <a:schemeClr val="accent1"/>
                </a:buClr>
                <a:buSzPct val="110000"/>
                <a:buChar char="▪"/>
                <a:defRPr sz="2300">
                  <a:latin typeface="+mj-lt"/>
                  <a:ea typeface="+mj-ea"/>
                  <a:cs typeface="+mj-cs"/>
                  <a:sym typeface="Helvetica"/>
                </a:defRPr>
              </a:pPr>
              <a:r>
                <a:t>Olivier St-Martin Cormier: </a:t>
              </a:r>
              <a:r>
                <a:rPr u="sng">
                  <a:solidFill>
                    <a:srgbClr val="0070C0"/>
                  </a:solidFill>
                  <a:uFill>
                    <a:solidFill>
                      <a:srgbClr val="0070C0"/>
                    </a:solidFill>
                  </a:uFill>
                  <a:hlinkClick r:id="rId5"/>
                </a:rPr>
                <a:t>olivier@cim.mcgill.ca</a:t>
              </a:r>
            </a:p>
          </p:txBody>
        </p:sp>
        <p:sp>
          <p:nvSpPr>
            <p:cNvPr id="507" name="Line"/>
            <p:cNvSpPr/>
            <p:nvPr/>
          </p:nvSpPr>
          <p:spPr>
            <a:xfrm>
              <a:off x="0" y="3366055"/>
              <a:ext cx="5293334" cy="1"/>
            </a:xfrm>
            <a:prstGeom prst="line">
              <a:avLst/>
            </a:prstGeom>
            <a:solidFill>
              <a:schemeClr val="accent1"/>
            </a:solidFill>
            <a:ln w="15875" cap="flat">
              <a:solidFill>
                <a:schemeClr val="accent1"/>
              </a:solidFill>
              <a:prstDash val="solid"/>
              <a:round/>
            </a:ln>
            <a:effectLst/>
          </p:spPr>
          <p:txBody>
            <a:bodyPr wrap="square" lIns="45719" tIns="45719" rIns="45719" bIns="45719" numCol="1" anchor="t">
              <a:noAutofit/>
            </a:bodyPr>
            <a:lstStyle/>
            <a:p>
              <a:endParaRPr/>
            </a:p>
          </p:txBody>
        </p:sp>
        <p:sp>
          <p:nvSpPr>
            <p:cNvPr id="508" name="Nick Wilson: nick@cim.mcgill.ca"/>
            <p:cNvSpPr txBox="1"/>
            <p:nvPr/>
          </p:nvSpPr>
          <p:spPr>
            <a:xfrm>
              <a:off x="0" y="3366055"/>
              <a:ext cx="5293334" cy="8509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87630" tIns="87630" rIns="87630" bIns="87630" numCol="1" anchor="t">
              <a:spAutoFit/>
            </a:bodyPr>
            <a:lstStyle/>
            <a:p>
              <a:pPr marL="228600" indent="-228600" defTabSz="1022350">
                <a:lnSpc>
                  <a:spcPct val="90000"/>
                </a:lnSpc>
                <a:spcBef>
                  <a:spcPts val="900"/>
                </a:spcBef>
                <a:buClr>
                  <a:schemeClr val="accent1"/>
                </a:buClr>
                <a:buSzPct val="110000"/>
                <a:buChar char="▪"/>
                <a:defRPr sz="2300">
                  <a:latin typeface="+mj-lt"/>
                  <a:ea typeface="+mj-ea"/>
                  <a:cs typeface="+mj-cs"/>
                  <a:sym typeface="Helvetica"/>
                </a:defRPr>
              </a:pPr>
              <a:r>
                <a:t>Nick Wilson:</a:t>
              </a:r>
              <a:br/>
              <a:r>
                <a:rPr u="sng">
                  <a:solidFill>
                    <a:srgbClr val="0070C0"/>
                  </a:solidFill>
                  <a:uFill>
                    <a:solidFill>
                      <a:srgbClr val="0070C0"/>
                    </a:solidFill>
                  </a:uFill>
                  <a:hlinkClick r:id="rId6"/>
                </a:rPr>
                <a:t>nick@cim.mcgill.ca</a:t>
              </a:r>
            </a:p>
          </p:txBody>
        </p:sp>
      </p:grpSp>
      <p:pic>
        <p:nvPicPr>
          <p:cNvPr id="510" name="Picture 114" descr="Picture 114"/>
          <p:cNvPicPr>
            <a:picLocks noChangeAspect="1"/>
          </p:cNvPicPr>
          <p:nvPr/>
        </p:nvPicPr>
        <p:blipFill>
          <a:blip r:embed="rId7"/>
          <a:stretch>
            <a:fillRect/>
          </a:stretch>
        </p:blipFill>
        <p:spPr>
          <a:xfrm>
            <a:off x="7232626" y="126863"/>
            <a:ext cx="4963348" cy="897437"/>
          </a:xfrm>
          <a:prstGeom prst="rect">
            <a:avLst/>
          </a:prstGeom>
          <a:ln w="12700">
            <a:miter lim="400000"/>
          </a:ln>
        </p:spPr>
      </p:pic>
      <p:pic>
        <p:nvPicPr>
          <p:cNvPr id="511" name="Picture 116" descr="Picture 116"/>
          <p:cNvPicPr>
            <a:picLocks noChangeAspect="1"/>
          </p:cNvPicPr>
          <p:nvPr/>
        </p:nvPicPr>
        <p:blipFill>
          <a:blip r:embed="rId8"/>
          <a:stretch>
            <a:fillRect/>
          </a:stretch>
        </p:blipFill>
        <p:spPr>
          <a:xfrm>
            <a:off x="71613" y="-2000"/>
            <a:ext cx="2076923" cy="1057629"/>
          </a:xfrm>
          <a:prstGeom prst="rect">
            <a:avLst/>
          </a:prstGeom>
          <a:ln w="12700">
            <a:miter lim="400000"/>
          </a:ln>
        </p:spPr>
      </p:pic>
      <p:sp>
        <p:nvSpPr>
          <p:cNvPr id="512" name="Visit the CIM Wiki!     https://wiki.cim.mcgill.ca/"/>
          <p:cNvSpPr txBox="1"/>
          <p:nvPr/>
        </p:nvSpPr>
        <p:spPr>
          <a:xfrm>
            <a:off x="5493202" y="1464129"/>
            <a:ext cx="4179675" cy="7670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marL="228600" indent="-228600" defTabSz="1022350">
              <a:lnSpc>
                <a:spcPct val="90000"/>
              </a:lnSpc>
              <a:spcBef>
                <a:spcPts val="900"/>
              </a:spcBef>
              <a:buClr>
                <a:schemeClr val="accent1"/>
              </a:buClr>
              <a:buSzPct val="110000"/>
              <a:buChar char="★"/>
              <a:defRPr sz="2300" b="1">
                <a:latin typeface="+mj-lt"/>
                <a:ea typeface="+mj-ea"/>
                <a:cs typeface="+mj-cs"/>
                <a:sym typeface="Helvetica"/>
              </a:defRPr>
            </a:pPr>
            <a:r>
              <a:t> Visit the CIM Wiki! </a:t>
            </a:r>
            <a:br/>
            <a:r>
              <a:t>   </a:t>
            </a:r>
            <a:r>
              <a:rPr u="sng">
                <a:solidFill>
                  <a:srgbClr val="0070C0"/>
                </a:solidFill>
                <a:uFill>
                  <a:solidFill>
                    <a:srgbClr val="0070C0"/>
                  </a:solidFill>
                </a:uFill>
                <a:hlinkClick r:id="rId9"/>
              </a:rPr>
              <a:t>https://wiki.cim.mcgill.ca/</a:t>
            </a:r>
            <a:r>
              <a:t> </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5" name="Rectangle 9"/>
          <p:cNvSpPr/>
          <p:nvPr/>
        </p:nvSpPr>
        <p:spPr>
          <a:xfrm>
            <a:off x="-1" y="0"/>
            <a:ext cx="12191697" cy="6858000"/>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grpSp>
        <p:nvGrpSpPr>
          <p:cNvPr id="357" name="Group 11"/>
          <p:cNvGrpSpPr/>
          <p:nvPr/>
        </p:nvGrpSpPr>
        <p:grpSpPr>
          <a:xfrm>
            <a:off x="4762" y="0"/>
            <a:ext cx="12161840" cy="6853239"/>
            <a:chOff x="0" y="0"/>
            <a:chExt cx="12161838" cy="6853238"/>
          </a:xfrm>
        </p:grpSpPr>
        <p:sp>
          <p:nvSpPr>
            <p:cNvPr id="336" name="Freeform 5"/>
            <p:cNvSpPr/>
            <p:nvPr/>
          </p:nvSpPr>
          <p:spPr>
            <a:xfrm>
              <a:off x="2406230" y="0"/>
              <a:ext cx="2757909" cy="6843713"/>
            </a:xfrm>
            <a:custGeom>
              <a:avLst/>
              <a:gdLst/>
              <a:ahLst/>
              <a:cxnLst>
                <a:cxn ang="0">
                  <a:pos x="wd2" y="hd2"/>
                </a:cxn>
                <a:cxn ang="5400000">
                  <a:pos x="wd2" y="hd2"/>
                </a:cxn>
                <a:cxn ang="10800000">
                  <a:pos x="wd2" y="hd2"/>
                </a:cxn>
                <a:cxn ang="16200000">
                  <a:pos x="wd2" y="hd2"/>
                </a:cxn>
              </a:cxnLst>
              <a:rect l="0" t="0" r="r" b="b"/>
              <a:pathLst>
                <a:path w="15423" h="21600" extrusionOk="0">
                  <a:moveTo>
                    <a:pt x="15423" y="0"/>
                  </a:moveTo>
                  <a:cubicBezTo>
                    <a:pt x="2617" y="3315"/>
                    <a:pt x="-6177" y="15585"/>
                    <a:pt x="5380" y="21600"/>
                  </a:cubicBezTo>
                </a:path>
              </a:pathLst>
            </a:custGeom>
            <a:noFill/>
            <a:ln w="9525" cap="flat">
              <a:solidFill>
                <a:srgbClr val="000000">
                  <a:alpha val="10000"/>
                </a:srgbClr>
              </a:solidFill>
              <a:prstDash val="solid"/>
              <a:miter lim="800000"/>
            </a:ln>
            <a:effectLst/>
          </p:spPr>
          <p:txBody>
            <a:bodyPr wrap="square" lIns="45719" tIns="45719" rIns="45719" bIns="45719" numCol="1" anchor="t">
              <a:noAutofit/>
            </a:bodyPr>
            <a:lstStyle/>
            <a:p>
              <a:endParaRPr/>
            </a:p>
          </p:txBody>
        </p:sp>
        <p:sp>
          <p:nvSpPr>
            <p:cNvPr id="337" name="Freeform 6"/>
            <p:cNvSpPr/>
            <p:nvPr/>
          </p:nvSpPr>
          <p:spPr>
            <a:xfrm>
              <a:off x="10621962" y="9525"/>
              <a:ext cx="1539876" cy="55562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867" y="11815"/>
                    <a:pt x="7133" y="5169"/>
                    <a:pt x="0" y="0"/>
                  </a:cubicBezTo>
                </a:path>
              </a:pathLst>
            </a:custGeom>
            <a:noFill/>
            <a:ln w="9525" cap="flat">
              <a:solidFill>
                <a:srgbClr val="000000">
                  <a:alpha val="10000"/>
                </a:srgbClr>
              </a:solidFill>
              <a:prstDash val="solid"/>
              <a:miter lim="800000"/>
            </a:ln>
            <a:effectLst/>
          </p:spPr>
          <p:txBody>
            <a:bodyPr wrap="square" lIns="45719" tIns="45719" rIns="45719" bIns="45719" numCol="1" anchor="t">
              <a:noAutofit/>
            </a:bodyPr>
            <a:lstStyle/>
            <a:p>
              <a:endParaRPr/>
            </a:p>
          </p:txBody>
        </p:sp>
        <p:sp>
          <p:nvSpPr>
            <p:cNvPr id="338" name="Freeform 7"/>
            <p:cNvSpPr/>
            <p:nvPr/>
          </p:nvSpPr>
          <p:spPr>
            <a:xfrm>
              <a:off x="10242550" y="5013325"/>
              <a:ext cx="1919289" cy="183038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806" y="15260"/>
                    <a:pt x="15238" y="7967"/>
                    <a:pt x="21600" y="0"/>
                  </a:cubicBezTo>
                </a:path>
              </a:pathLst>
            </a:custGeom>
            <a:noFill/>
            <a:ln w="9525" cap="flat">
              <a:solidFill>
                <a:srgbClr val="000000">
                  <a:alpha val="10000"/>
                </a:srgbClr>
              </a:solidFill>
              <a:prstDash val="solid"/>
              <a:miter lim="800000"/>
            </a:ln>
            <a:effectLst/>
          </p:spPr>
          <p:txBody>
            <a:bodyPr wrap="square" lIns="45719" tIns="45719" rIns="45719" bIns="45719" numCol="1" anchor="t">
              <a:noAutofit/>
            </a:bodyPr>
            <a:lstStyle/>
            <a:p>
              <a:endParaRPr/>
            </a:p>
          </p:txBody>
        </p:sp>
        <p:sp>
          <p:nvSpPr>
            <p:cNvPr id="339" name="Freeform 8"/>
            <p:cNvSpPr/>
            <p:nvPr/>
          </p:nvSpPr>
          <p:spPr>
            <a:xfrm>
              <a:off x="2159639" y="0"/>
              <a:ext cx="2633024" cy="6843713"/>
            </a:xfrm>
            <a:custGeom>
              <a:avLst/>
              <a:gdLst/>
              <a:ahLst/>
              <a:cxnLst>
                <a:cxn ang="0">
                  <a:pos x="wd2" y="hd2"/>
                </a:cxn>
                <a:cxn ang="5400000">
                  <a:pos x="wd2" y="hd2"/>
                </a:cxn>
                <a:cxn ang="10800000">
                  <a:pos x="wd2" y="hd2"/>
                </a:cxn>
                <a:cxn ang="16200000">
                  <a:pos x="wd2" y="hd2"/>
                </a:cxn>
              </a:cxnLst>
              <a:rect l="0" t="0" r="r" b="b"/>
              <a:pathLst>
                <a:path w="15469" h="21600" extrusionOk="0">
                  <a:moveTo>
                    <a:pt x="15469" y="0"/>
                  </a:moveTo>
                  <a:cubicBezTo>
                    <a:pt x="2576" y="3600"/>
                    <a:pt x="-6131" y="15510"/>
                    <a:pt x="5339" y="21600"/>
                  </a:cubicBezTo>
                </a:path>
              </a:pathLst>
            </a:custGeom>
            <a:noFill/>
            <a:ln w="9525" cap="flat">
              <a:solidFill>
                <a:srgbClr val="000000">
                  <a:alpha val="10000"/>
                </a:srgbClr>
              </a:solidFill>
              <a:prstDash val="dash"/>
              <a:miter lim="800000"/>
            </a:ln>
            <a:effectLst/>
          </p:spPr>
          <p:txBody>
            <a:bodyPr wrap="square" lIns="45719" tIns="45719" rIns="45719" bIns="45719" numCol="1" anchor="t">
              <a:noAutofit/>
            </a:bodyPr>
            <a:lstStyle/>
            <a:p>
              <a:endParaRPr/>
            </a:p>
          </p:txBody>
        </p:sp>
        <p:sp>
          <p:nvSpPr>
            <p:cNvPr id="340" name="Freeform 9"/>
            <p:cNvSpPr/>
            <p:nvPr/>
          </p:nvSpPr>
          <p:spPr>
            <a:xfrm>
              <a:off x="11198225" y="9525"/>
              <a:ext cx="963613" cy="36671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684" y="12904"/>
                    <a:pt x="7235" y="5891"/>
                    <a:pt x="0" y="0"/>
                  </a:cubicBezTo>
                </a:path>
              </a:pathLst>
            </a:custGeom>
            <a:noFill/>
            <a:ln w="9525" cap="flat">
              <a:solidFill>
                <a:srgbClr val="000000">
                  <a:alpha val="10000"/>
                </a:srgbClr>
              </a:solidFill>
              <a:prstDash val="dash"/>
              <a:miter lim="800000"/>
            </a:ln>
            <a:effectLst/>
          </p:spPr>
          <p:txBody>
            <a:bodyPr wrap="square" lIns="45719" tIns="45719" rIns="45719" bIns="45719" numCol="1" anchor="t">
              <a:noAutofit/>
            </a:bodyPr>
            <a:lstStyle/>
            <a:p>
              <a:endParaRPr/>
            </a:p>
          </p:txBody>
        </p:sp>
        <p:sp>
          <p:nvSpPr>
            <p:cNvPr id="341" name="Freeform 10"/>
            <p:cNvSpPr/>
            <p:nvPr/>
          </p:nvSpPr>
          <p:spPr>
            <a:xfrm>
              <a:off x="10490200" y="5275263"/>
              <a:ext cx="1666875" cy="157797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92" y="15094"/>
                    <a:pt x="15077" y="7872"/>
                    <a:pt x="21600" y="0"/>
                  </a:cubicBezTo>
                </a:path>
              </a:pathLst>
            </a:custGeom>
            <a:noFill/>
            <a:ln w="9525" cap="flat">
              <a:solidFill>
                <a:srgbClr val="000000">
                  <a:alpha val="10000"/>
                </a:srgbClr>
              </a:solidFill>
              <a:prstDash val="dash"/>
              <a:miter lim="800000"/>
            </a:ln>
            <a:effectLst/>
          </p:spPr>
          <p:txBody>
            <a:bodyPr wrap="square" lIns="45719" tIns="45719" rIns="45719" bIns="45719" numCol="1" anchor="t">
              <a:noAutofit/>
            </a:bodyPr>
            <a:lstStyle/>
            <a:p>
              <a:endParaRPr/>
            </a:p>
          </p:txBody>
        </p:sp>
        <p:sp>
          <p:nvSpPr>
            <p:cNvPr id="342" name="Freeform 11"/>
            <p:cNvSpPr/>
            <p:nvPr/>
          </p:nvSpPr>
          <p:spPr>
            <a:xfrm>
              <a:off x="2023292" y="0"/>
              <a:ext cx="2594747" cy="6843713"/>
            </a:xfrm>
            <a:custGeom>
              <a:avLst/>
              <a:gdLst/>
              <a:ahLst/>
              <a:cxnLst>
                <a:cxn ang="0">
                  <a:pos x="wd2" y="hd2"/>
                </a:cxn>
                <a:cxn ang="5400000">
                  <a:pos x="wd2" y="hd2"/>
                </a:cxn>
                <a:cxn ang="10800000">
                  <a:pos x="wd2" y="hd2"/>
                </a:cxn>
                <a:cxn ang="16200000">
                  <a:pos x="wd2" y="hd2"/>
                </a:cxn>
              </a:cxnLst>
              <a:rect l="0" t="0" r="r" b="b"/>
              <a:pathLst>
                <a:path w="15478" h="21600" extrusionOk="0">
                  <a:moveTo>
                    <a:pt x="15478" y="0"/>
                  </a:moveTo>
                  <a:cubicBezTo>
                    <a:pt x="2609" y="3675"/>
                    <a:pt x="-6122" y="15495"/>
                    <a:pt x="5302" y="21600"/>
                  </a:cubicBezTo>
                </a:path>
              </a:pathLst>
            </a:custGeom>
            <a:noFill/>
            <a:ln w="9525" cap="flat">
              <a:solidFill>
                <a:srgbClr val="000000">
                  <a:alpha val="10000"/>
                </a:srgbClr>
              </a:solidFill>
              <a:prstDash val="solid"/>
              <a:miter lim="800000"/>
            </a:ln>
            <a:effectLst/>
          </p:spPr>
          <p:txBody>
            <a:bodyPr wrap="square" lIns="45719" tIns="45719" rIns="45719" bIns="45719" numCol="1" anchor="t">
              <a:noAutofit/>
            </a:bodyPr>
            <a:lstStyle/>
            <a:p>
              <a:endParaRPr/>
            </a:p>
          </p:txBody>
        </p:sp>
        <p:sp>
          <p:nvSpPr>
            <p:cNvPr id="343" name="Freeform 12"/>
            <p:cNvSpPr/>
            <p:nvPr/>
          </p:nvSpPr>
          <p:spPr>
            <a:xfrm>
              <a:off x="11496675" y="9525"/>
              <a:ext cx="665163" cy="25717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4657" y="13600"/>
                    <a:pt x="7406" y="6400"/>
                    <a:pt x="0" y="0"/>
                  </a:cubicBezTo>
                </a:path>
              </a:pathLst>
            </a:custGeom>
            <a:noFill/>
            <a:ln w="9525" cap="flat">
              <a:solidFill>
                <a:srgbClr val="000000">
                  <a:alpha val="10000"/>
                </a:srgbClr>
              </a:solidFill>
              <a:prstDash val="solid"/>
              <a:miter lim="800000"/>
            </a:ln>
            <a:effectLst/>
          </p:spPr>
          <p:txBody>
            <a:bodyPr wrap="square" lIns="45719" tIns="45719" rIns="45719" bIns="45719" numCol="1" anchor="t">
              <a:noAutofit/>
            </a:bodyPr>
            <a:lstStyle/>
            <a:p>
              <a:endParaRPr/>
            </a:p>
          </p:txBody>
        </p:sp>
        <p:sp>
          <p:nvSpPr>
            <p:cNvPr id="344" name="Freeform 13"/>
            <p:cNvSpPr/>
            <p:nvPr/>
          </p:nvSpPr>
          <p:spPr>
            <a:xfrm>
              <a:off x="10636250" y="5408613"/>
              <a:ext cx="1525588" cy="14351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71" y="15020"/>
                    <a:pt x="15006" y="7796"/>
                    <a:pt x="21600" y="0"/>
                  </a:cubicBezTo>
                </a:path>
              </a:pathLst>
            </a:custGeom>
            <a:noFill/>
            <a:ln w="9525" cap="flat">
              <a:solidFill>
                <a:srgbClr val="000000">
                  <a:alpha val="10000"/>
                </a:srgbClr>
              </a:solidFill>
              <a:prstDash val="solid"/>
              <a:miter lim="800000"/>
            </a:ln>
            <a:effectLst/>
          </p:spPr>
          <p:txBody>
            <a:bodyPr wrap="square" lIns="45719" tIns="45719" rIns="45719" bIns="45719" numCol="1" anchor="t">
              <a:noAutofit/>
            </a:bodyPr>
            <a:lstStyle/>
            <a:p>
              <a:endParaRPr/>
            </a:p>
          </p:txBody>
        </p:sp>
        <p:sp>
          <p:nvSpPr>
            <p:cNvPr id="345" name="Freeform 14"/>
            <p:cNvSpPr/>
            <p:nvPr/>
          </p:nvSpPr>
          <p:spPr>
            <a:xfrm>
              <a:off x="1889106" y="0"/>
              <a:ext cx="2352695" cy="6843713"/>
            </a:xfrm>
            <a:custGeom>
              <a:avLst/>
              <a:gdLst/>
              <a:ahLst/>
              <a:cxnLst>
                <a:cxn ang="0">
                  <a:pos x="wd2" y="hd2"/>
                </a:cxn>
                <a:cxn ang="5400000">
                  <a:pos x="wd2" y="hd2"/>
                </a:cxn>
                <a:cxn ang="10800000">
                  <a:pos x="wd2" y="hd2"/>
                </a:cxn>
                <a:cxn ang="16200000">
                  <a:pos x="wd2" y="hd2"/>
                </a:cxn>
              </a:cxnLst>
              <a:rect l="0" t="0" r="r" b="b"/>
              <a:pathLst>
                <a:path w="15661" h="21600" extrusionOk="0">
                  <a:moveTo>
                    <a:pt x="15661" y="0"/>
                  </a:moveTo>
                  <a:cubicBezTo>
                    <a:pt x="2220" y="3840"/>
                    <a:pt x="-5939" y="15615"/>
                    <a:pt x="5288" y="21600"/>
                  </a:cubicBezTo>
                </a:path>
              </a:pathLst>
            </a:custGeom>
            <a:noFill/>
            <a:ln w="9525" cap="flat">
              <a:solidFill>
                <a:srgbClr val="000000">
                  <a:alpha val="10000"/>
                </a:srgbClr>
              </a:solidFill>
              <a:prstDash val="solid"/>
              <a:miter lim="800000"/>
            </a:ln>
            <a:effectLst/>
          </p:spPr>
          <p:txBody>
            <a:bodyPr wrap="square" lIns="45719" tIns="45719" rIns="45719" bIns="45719" numCol="1" anchor="t">
              <a:noAutofit/>
            </a:bodyPr>
            <a:lstStyle/>
            <a:p>
              <a:endParaRPr/>
            </a:p>
          </p:txBody>
        </p:sp>
        <p:sp>
          <p:nvSpPr>
            <p:cNvPr id="346" name="Freeform 15"/>
            <p:cNvSpPr/>
            <p:nvPr/>
          </p:nvSpPr>
          <p:spPr>
            <a:xfrm>
              <a:off x="10798175" y="5518150"/>
              <a:ext cx="1363663" cy="13255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01" y="14942"/>
                    <a:pt x="14902" y="7742"/>
                    <a:pt x="21600" y="0"/>
                  </a:cubicBezTo>
                </a:path>
              </a:pathLst>
            </a:custGeom>
            <a:noFill/>
            <a:ln w="9525" cap="flat">
              <a:solidFill>
                <a:srgbClr val="000000">
                  <a:alpha val="10000"/>
                </a:srgbClr>
              </a:solidFill>
              <a:prstDash val="solid"/>
              <a:miter lim="800000"/>
            </a:ln>
            <a:effectLst/>
          </p:spPr>
          <p:txBody>
            <a:bodyPr wrap="square" lIns="45719" tIns="45719" rIns="45719" bIns="45719" numCol="1" anchor="t">
              <a:noAutofit/>
            </a:bodyPr>
            <a:lstStyle/>
            <a:p>
              <a:endParaRPr/>
            </a:p>
          </p:txBody>
        </p:sp>
        <p:sp>
          <p:nvSpPr>
            <p:cNvPr id="347" name="Freeform 16"/>
            <p:cNvSpPr/>
            <p:nvPr/>
          </p:nvSpPr>
          <p:spPr>
            <a:xfrm>
              <a:off x="1748561" y="0"/>
              <a:ext cx="2366240" cy="6843713"/>
            </a:xfrm>
            <a:custGeom>
              <a:avLst/>
              <a:gdLst/>
              <a:ahLst/>
              <a:cxnLst>
                <a:cxn ang="0">
                  <a:pos x="wd2" y="hd2"/>
                </a:cxn>
                <a:cxn ang="5400000">
                  <a:pos x="wd2" y="hd2"/>
                </a:cxn>
                <a:cxn ang="10800000">
                  <a:pos x="wd2" y="hd2"/>
                </a:cxn>
                <a:cxn ang="16200000">
                  <a:pos x="wd2" y="hd2"/>
                </a:cxn>
              </a:cxnLst>
              <a:rect l="0" t="0" r="r" b="b"/>
              <a:pathLst>
                <a:path w="15821" h="21600" extrusionOk="0">
                  <a:moveTo>
                    <a:pt x="15821" y="0"/>
                  </a:moveTo>
                  <a:cubicBezTo>
                    <a:pt x="2385" y="3975"/>
                    <a:pt x="-5779" y="15390"/>
                    <a:pt x="4926" y="21600"/>
                  </a:cubicBezTo>
                </a:path>
              </a:pathLst>
            </a:custGeom>
            <a:noFill/>
            <a:ln w="9525" cap="flat">
              <a:solidFill>
                <a:srgbClr val="000000">
                  <a:alpha val="10000"/>
                </a:srgbClr>
              </a:solidFill>
              <a:prstDash val="solid"/>
              <a:miter lim="800000"/>
            </a:ln>
            <a:effectLst/>
          </p:spPr>
          <p:txBody>
            <a:bodyPr wrap="square" lIns="45719" tIns="45719" rIns="45719" bIns="45719" numCol="1" anchor="t">
              <a:noAutofit/>
            </a:bodyPr>
            <a:lstStyle/>
            <a:p>
              <a:endParaRPr/>
            </a:p>
          </p:txBody>
        </p:sp>
        <p:sp>
          <p:nvSpPr>
            <p:cNvPr id="348" name="Freeform 17"/>
            <p:cNvSpPr/>
            <p:nvPr/>
          </p:nvSpPr>
          <p:spPr>
            <a:xfrm>
              <a:off x="10974387" y="5694363"/>
              <a:ext cx="1187451" cy="11493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603" y="14817"/>
                    <a:pt x="14861" y="7587"/>
                    <a:pt x="21600" y="0"/>
                  </a:cubicBezTo>
                </a:path>
              </a:pathLst>
            </a:custGeom>
            <a:noFill/>
            <a:ln w="9525" cap="flat">
              <a:solidFill>
                <a:srgbClr val="000000">
                  <a:alpha val="10000"/>
                </a:srgbClr>
              </a:solidFill>
              <a:prstDash val="solid"/>
              <a:miter lim="800000"/>
            </a:ln>
            <a:effectLst/>
          </p:spPr>
          <p:txBody>
            <a:bodyPr wrap="square" lIns="45719" tIns="45719" rIns="45719" bIns="45719" numCol="1" anchor="t">
              <a:noAutofit/>
            </a:bodyPr>
            <a:lstStyle/>
            <a:p>
              <a:endParaRPr/>
            </a:p>
          </p:txBody>
        </p:sp>
        <p:sp>
          <p:nvSpPr>
            <p:cNvPr id="349" name="Freeform 18"/>
            <p:cNvSpPr/>
            <p:nvPr/>
          </p:nvSpPr>
          <p:spPr>
            <a:xfrm>
              <a:off x="1445051" y="0"/>
              <a:ext cx="2455437" cy="6843713"/>
            </a:xfrm>
            <a:custGeom>
              <a:avLst/>
              <a:gdLst/>
              <a:ahLst/>
              <a:cxnLst>
                <a:cxn ang="0">
                  <a:pos x="wd2" y="hd2"/>
                </a:cxn>
                <a:cxn ang="5400000">
                  <a:pos x="wd2" y="hd2"/>
                </a:cxn>
                <a:cxn ang="10800000">
                  <a:pos x="wd2" y="hd2"/>
                </a:cxn>
                <a:cxn ang="16200000">
                  <a:pos x="wd2" y="hd2"/>
                </a:cxn>
              </a:cxnLst>
              <a:rect l="0" t="0" r="r" b="b"/>
              <a:pathLst>
                <a:path w="15503" h="21600" extrusionOk="0">
                  <a:moveTo>
                    <a:pt x="15503" y="0"/>
                  </a:moveTo>
                  <a:cubicBezTo>
                    <a:pt x="3383" y="4230"/>
                    <a:pt x="-6097" y="15270"/>
                    <a:pt x="4763" y="21600"/>
                  </a:cubicBezTo>
                </a:path>
              </a:pathLst>
            </a:custGeom>
            <a:noFill/>
            <a:ln w="9525" cap="flat">
              <a:solidFill>
                <a:srgbClr val="000000">
                  <a:alpha val="10000"/>
                </a:srgbClr>
              </a:solidFill>
              <a:prstDash val="solid"/>
              <a:miter lim="800000"/>
            </a:ln>
            <a:effectLst/>
          </p:spPr>
          <p:txBody>
            <a:bodyPr wrap="square" lIns="45719" tIns="45719" rIns="45719" bIns="45719" numCol="1" anchor="t">
              <a:noAutofit/>
            </a:bodyPr>
            <a:lstStyle/>
            <a:p>
              <a:endParaRPr/>
            </a:p>
          </p:txBody>
        </p:sp>
        <p:sp>
          <p:nvSpPr>
            <p:cNvPr id="350" name="Freeform 19"/>
            <p:cNvSpPr/>
            <p:nvPr/>
          </p:nvSpPr>
          <p:spPr>
            <a:xfrm>
              <a:off x="11282362" y="6049963"/>
              <a:ext cx="879476" cy="7937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356" y="14745"/>
                    <a:pt x="14595" y="7502"/>
                    <a:pt x="21600" y="0"/>
                  </a:cubicBezTo>
                </a:path>
              </a:pathLst>
            </a:custGeom>
            <a:noFill/>
            <a:ln w="9525" cap="flat">
              <a:solidFill>
                <a:srgbClr val="000000">
                  <a:alpha val="10000"/>
                </a:srgbClr>
              </a:solidFill>
              <a:prstDash val="solid"/>
              <a:miter lim="800000"/>
            </a:ln>
            <a:effectLst/>
          </p:spPr>
          <p:txBody>
            <a:bodyPr wrap="square" lIns="45719" tIns="45719" rIns="45719" bIns="45719" numCol="1" anchor="t">
              <a:noAutofit/>
            </a:bodyPr>
            <a:lstStyle/>
            <a:p>
              <a:endParaRPr/>
            </a:p>
          </p:txBody>
        </p:sp>
        <p:sp>
          <p:nvSpPr>
            <p:cNvPr id="351" name="Freeform 20"/>
            <p:cNvSpPr/>
            <p:nvPr/>
          </p:nvSpPr>
          <p:spPr>
            <a:xfrm>
              <a:off x="1106121" y="0"/>
              <a:ext cx="2205404" cy="6843713"/>
            </a:xfrm>
            <a:custGeom>
              <a:avLst/>
              <a:gdLst/>
              <a:ahLst/>
              <a:cxnLst>
                <a:cxn ang="0">
                  <a:pos x="wd2" y="hd2"/>
                </a:cxn>
                <a:cxn ang="5400000">
                  <a:pos x="wd2" y="hd2"/>
                </a:cxn>
                <a:cxn ang="10800000">
                  <a:pos x="wd2" y="hd2"/>
                </a:cxn>
                <a:cxn ang="16200000">
                  <a:pos x="wd2" y="hd2"/>
                </a:cxn>
              </a:cxnLst>
              <a:rect l="0" t="0" r="r" b="b"/>
              <a:pathLst>
                <a:path w="17528" h="21600" extrusionOk="0">
                  <a:moveTo>
                    <a:pt x="17528" y="0"/>
                  </a:moveTo>
                  <a:cubicBezTo>
                    <a:pt x="3971" y="4800"/>
                    <a:pt x="-4072" y="14685"/>
                    <a:pt x="2121" y="21600"/>
                  </a:cubicBezTo>
                </a:path>
              </a:pathLst>
            </a:custGeom>
            <a:noFill/>
            <a:ln w="12700" cap="flat">
              <a:solidFill>
                <a:srgbClr val="000000">
                  <a:alpha val="10000"/>
                </a:srgbClr>
              </a:solidFill>
              <a:prstDash val="dashDot"/>
              <a:miter lim="800000"/>
            </a:ln>
            <a:effectLst/>
          </p:spPr>
          <p:txBody>
            <a:bodyPr wrap="square" lIns="45719" tIns="45719" rIns="45719" bIns="45719" numCol="1" anchor="t">
              <a:noAutofit/>
            </a:bodyPr>
            <a:lstStyle/>
            <a:p>
              <a:endParaRPr/>
            </a:p>
          </p:txBody>
        </p:sp>
        <p:sp>
          <p:nvSpPr>
            <p:cNvPr id="352" name="Freeform 21"/>
            <p:cNvSpPr/>
            <p:nvPr/>
          </p:nvSpPr>
          <p:spPr>
            <a:xfrm>
              <a:off x="840192" y="0"/>
              <a:ext cx="2361797" cy="6843713"/>
            </a:xfrm>
            <a:custGeom>
              <a:avLst/>
              <a:gdLst/>
              <a:ahLst/>
              <a:cxnLst>
                <a:cxn ang="0">
                  <a:pos x="wd2" y="hd2"/>
                </a:cxn>
                <a:cxn ang="5400000">
                  <a:pos x="wd2" y="hd2"/>
                </a:cxn>
                <a:cxn ang="10800000">
                  <a:pos x="wd2" y="hd2"/>
                </a:cxn>
                <a:cxn ang="16200000">
                  <a:pos x="wd2" y="hd2"/>
                </a:cxn>
              </a:cxnLst>
              <a:rect l="0" t="0" r="r" b="b"/>
              <a:pathLst>
                <a:path w="17324" h="21600" extrusionOk="0">
                  <a:moveTo>
                    <a:pt x="17324" y="0"/>
                  </a:moveTo>
                  <a:cubicBezTo>
                    <a:pt x="4364" y="4875"/>
                    <a:pt x="-4276" y="14400"/>
                    <a:pt x="2204" y="21600"/>
                  </a:cubicBezTo>
                </a:path>
              </a:pathLst>
            </a:custGeom>
            <a:noFill/>
            <a:ln w="9525" cap="flat">
              <a:solidFill>
                <a:srgbClr val="000000">
                  <a:alpha val="10000"/>
                </a:srgbClr>
              </a:solidFill>
              <a:prstDash val="lgDash"/>
              <a:miter lim="800000"/>
            </a:ln>
            <a:effectLst/>
          </p:spPr>
          <p:txBody>
            <a:bodyPr wrap="square" lIns="45719" tIns="45719" rIns="45719" bIns="45719" numCol="1" anchor="t">
              <a:noAutofit/>
            </a:bodyPr>
            <a:lstStyle/>
            <a:p>
              <a:endParaRPr/>
            </a:p>
          </p:txBody>
        </p:sp>
        <p:sp>
          <p:nvSpPr>
            <p:cNvPr id="353" name="Freeform 22"/>
            <p:cNvSpPr/>
            <p:nvPr/>
          </p:nvSpPr>
          <p:spPr>
            <a:xfrm>
              <a:off x="19004" y="0"/>
              <a:ext cx="1962195" cy="6843713"/>
            </a:xfrm>
            <a:custGeom>
              <a:avLst/>
              <a:gdLst/>
              <a:ahLst/>
              <a:cxnLst>
                <a:cxn ang="0">
                  <a:pos x="wd2" y="hd2"/>
                </a:cxn>
                <a:cxn ang="5400000">
                  <a:pos x="wd2" y="hd2"/>
                </a:cxn>
                <a:cxn ang="10800000">
                  <a:pos x="wd2" y="hd2"/>
                </a:cxn>
                <a:cxn ang="16200000">
                  <a:pos x="wd2" y="hd2"/>
                </a:cxn>
              </a:cxnLst>
              <a:rect l="0" t="0" r="r" b="b"/>
              <a:pathLst>
                <a:path w="17634" h="21600" extrusionOk="0">
                  <a:moveTo>
                    <a:pt x="17634" y="0"/>
                  </a:moveTo>
                  <a:cubicBezTo>
                    <a:pt x="687" y="5340"/>
                    <a:pt x="-3966" y="14145"/>
                    <a:pt x="3334" y="21600"/>
                  </a:cubicBezTo>
                </a:path>
              </a:pathLst>
            </a:custGeom>
            <a:noFill/>
            <a:ln w="9525" cap="flat">
              <a:solidFill>
                <a:srgbClr val="000000">
                  <a:alpha val="10000"/>
                </a:srgbClr>
              </a:solidFill>
              <a:prstDash val="solid"/>
              <a:miter lim="800000"/>
            </a:ln>
            <a:effectLst/>
          </p:spPr>
          <p:txBody>
            <a:bodyPr wrap="square" lIns="45719" tIns="45719" rIns="45719" bIns="45719" numCol="1" anchor="t">
              <a:noAutofit/>
            </a:bodyPr>
            <a:lstStyle/>
            <a:p>
              <a:endParaRPr/>
            </a:p>
          </p:txBody>
        </p:sp>
        <p:sp>
          <p:nvSpPr>
            <p:cNvPr id="354" name="Freeform 23"/>
            <p:cNvSpPr/>
            <p:nvPr/>
          </p:nvSpPr>
          <p:spPr>
            <a:xfrm>
              <a:off x="9525" y="9524"/>
              <a:ext cx="1771651" cy="319881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0134" y="5873"/>
                    <a:pt x="2953" y="13127"/>
                    <a:pt x="0" y="21600"/>
                  </a:cubicBezTo>
                </a:path>
              </a:pathLst>
            </a:custGeom>
            <a:noFill/>
            <a:ln w="9525" cap="flat">
              <a:solidFill>
                <a:srgbClr val="000000">
                  <a:alpha val="10000"/>
                </a:srgbClr>
              </a:solidFill>
              <a:prstDash val="solid"/>
              <a:miter lim="800000"/>
            </a:ln>
            <a:effectLst/>
          </p:spPr>
          <p:txBody>
            <a:bodyPr wrap="square" lIns="45719" tIns="45719" rIns="45719" bIns="45719" numCol="1" anchor="t">
              <a:noAutofit/>
            </a:bodyPr>
            <a:lstStyle/>
            <a:p>
              <a:endParaRPr/>
            </a:p>
          </p:txBody>
        </p:sp>
        <p:sp>
          <p:nvSpPr>
            <p:cNvPr id="355" name="Freeform 24"/>
            <p:cNvSpPr/>
            <p:nvPr/>
          </p:nvSpPr>
          <p:spPr>
            <a:xfrm>
              <a:off x="0" y="6016625"/>
              <a:ext cx="214313" cy="8270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280" y="7324"/>
                    <a:pt x="12480" y="14648"/>
                    <a:pt x="21600" y="21600"/>
                  </a:cubicBezTo>
                </a:path>
              </a:pathLst>
            </a:custGeom>
            <a:noFill/>
            <a:ln w="9525" cap="flat">
              <a:solidFill>
                <a:srgbClr val="000000">
                  <a:alpha val="10000"/>
                </a:srgbClr>
              </a:solidFill>
              <a:prstDash val="solid"/>
              <a:miter lim="800000"/>
            </a:ln>
            <a:effectLst/>
          </p:spPr>
          <p:txBody>
            <a:bodyPr wrap="square" lIns="45719" tIns="45719" rIns="45719" bIns="45719" numCol="1" anchor="t">
              <a:noAutofit/>
            </a:bodyPr>
            <a:lstStyle/>
            <a:p>
              <a:endParaRPr/>
            </a:p>
          </p:txBody>
        </p:sp>
        <p:sp>
          <p:nvSpPr>
            <p:cNvPr id="356" name="Freeform 25"/>
            <p:cNvSpPr/>
            <p:nvPr/>
          </p:nvSpPr>
          <p:spPr>
            <a:xfrm>
              <a:off x="9525" y="0"/>
              <a:ext cx="1562101" cy="222885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2409" y="6125"/>
                    <a:pt x="4530" y="13264"/>
                    <a:pt x="0" y="21600"/>
                  </a:cubicBezTo>
                </a:path>
              </a:pathLst>
            </a:custGeom>
            <a:noFill/>
            <a:ln w="9525" cap="flat">
              <a:solidFill>
                <a:srgbClr val="000000">
                  <a:alpha val="10000"/>
                </a:srgbClr>
              </a:solidFill>
              <a:prstDash val="solid"/>
              <a:miter lim="800000"/>
            </a:ln>
            <a:effectLst/>
          </p:spPr>
          <p:txBody>
            <a:bodyPr wrap="square" lIns="45719" tIns="45719" rIns="45719" bIns="45719" numCol="1" anchor="t">
              <a:noAutofit/>
            </a:bodyPr>
            <a:lstStyle/>
            <a:p>
              <a:endParaRPr/>
            </a:p>
          </p:txBody>
        </p:sp>
      </p:grpSp>
      <p:sp>
        <p:nvSpPr>
          <p:cNvPr id="358" name="Title 1"/>
          <p:cNvSpPr txBox="1">
            <a:spLocks noGrp="1"/>
          </p:cNvSpPr>
          <p:nvPr>
            <p:ph type="title"/>
          </p:nvPr>
        </p:nvSpPr>
        <p:spPr>
          <a:xfrm>
            <a:off x="904877" y="795527"/>
            <a:ext cx="10488547" cy="1190913"/>
          </a:xfrm>
          <a:prstGeom prst="rect">
            <a:avLst/>
          </a:prstGeom>
        </p:spPr>
        <p:txBody>
          <a:bodyPr/>
          <a:lstStyle>
            <a:lvl1pPr>
              <a:defRPr spc="-200">
                <a:solidFill>
                  <a:srgbClr val="454545"/>
                </a:solidFill>
              </a:defRPr>
            </a:lvl1pPr>
          </a:lstStyle>
          <a:p>
            <a:r>
              <a:t>Six Core Research Themes</a:t>
            </a:r>
          </a:p>
        </p:txBody>
      </p:sp>
      <p:pic>
        <p:nvPicPr>
          <p:cNvPr id="359" name="Content Placeholder 4" descr="Content Placeholder 4"/>
          <p:cNvPicPr>
            <a:picLocks noChangeAspect="1"/>
          </p:cNvPicPr>
          <p:nvPr/>
        </p:nvPicPr>
        <p:blipFill>
          <a:blip r:embed="rId2"/>
          <a:stretch>
            <a:fillRect/>
          </a:stretch>
        </p:blipFill>
        <p:spPr>
          <a:xfrm>
            <a:off x="1589159" y="1706402"/>
            <a:ext cx="8774005" cy="4665414"/>
          </a:xfrm>
          <a:prstGeom prst="rect">
            <a:avLst/>
          </a:prstGeom>
          <a:ln w="12700">
            <a:miter lim="400000"/>
          </a:ln>
        </p:spPr>
      </p:pic>
      <p:pic>
        <p:nvPicPr>
          <p:cNvPr id="360" name="Picture 3" descr="Picture 3"/>
          <p:cNvPicPr>
            <a:picLocks noChangeAspect="1"/>
          </p:cNvPicPr>
          <p:nvPr/>
        </p:nvPicPr>
        <p:blipFill>
          <a:blip r:embed="rId3"/>
          <a:stretch>
            <a:fillRect/>
          </a:stretch>
        </p:blipFill>
        <p:spPr>
          <a:xfrm>
            <a:off x="7232626" y="126863"/>
            <a:ext cx="4963348" cy="897437"/>
          </a:xfrm>
          <a:prstGeom prst="rect">
            <a:avLst/>
          </a:prstGeom>
          <a:ln w="12700">
            <a:miter lim="400000"/>
          </a:ln>
        </p:spPr>
      </p:pic>
      <p:pic>
        <p:nvPicPr>
          <p:cNvPr id="361" name="Picture 6" descr="Picture 6"/>
          <p:cNvPicPr>
            <a:picLocks noChangeAspect="1"/>
          </p:cNvPicPr>
          <p:nvPr/>
        </p:nvPicPr>
        <p:blipFill>
          <a:blip r:embed="rId4"/>
          <a:stretch>
            <a:fillRect/>
          </a:stretch>
        </p:blipFill>
        <p:spPr>
          <a:xfrm>
            <a:off x="71613" y="-2000"/>
            <a:ext cx="2076923" cy="1057629"/>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Title 1"/>
          <p:cNvSpPr txBox="1">
            <a:spLocks noGrp="1"/>
          </p:cNvSpPr>
          <p:nvPr>
            <p:ph type="title"/>
          </p:nvPr>
        </p:nvSpPr>
        <p:spPr>
          <a:xfrm>
            <a:off x="888631" y="2349925"/>
            <a:ext cx="3498980" cy="2456442"/>
          </a:xfrm>
          <a:prstGeom prst="rect">
            <a:avLst/>
          </a:prstGeom>
        </p:spPr>
        <p:txBody>
          <a:bodyPr/>
          <a:lstStyle>
            <a:lvl1pPr>
              <a:defRPr spc="-200"/>
            </a:lvl1pPr>
          </a:lstStyle>
          <a:p>
            <a:r>
              <a:t>CIM in a Nutshell</a:t>
            </a:r>
          </a:p>
        </p:txBody>
      </p:sp>
      <p:sp>
        <p:nvSpPr>
          <p:cNvPr id="364" name="Content Placeholder 2"/>
          <p:cNvSpPr txBox="1">
            <a:spLocks noGrp="1"/>
          </p:cNvSpPr>
          <p:nvPr>
            <p:ph type="body" sz="half" idx="1"/>
          </p:nvPr>
        </p:nvSpPr>
        <p:spPr>
          <a:xfrm>
            <a:off x="5118446" y="803185"/>
            <a:ext cx="6281875" cy="5248624"/>
          </a:xfrm>
          <a:prstGeom prst="rect">
            <a:avLst/>
          </a:prstGeom>
        </p:spPr>
        <p:txBody>
          <a:bodyPr/>
          <a:lstStyle/>
          <a:p>
            <a:pPr>
              <a:defRPr sz="2300"/>
            </a:pPr>
            <a:r>
              <a:rPr dirty="0"/>
              <a:t>Three departments across two faculties</a:t>
            </a:r>
          </a:p>
          <a:p>
            <a:pPr marL="685800" lvl="1" indent="-228600">
              <a:spcBef>
                <a:spcPts val="500"/>
              </a:spcBef>
              <a:defRPr sz="2300"/>
            </a:pPr>
            <a:r>
              <a:rPr dirty="0"/>
              <a:t>School of Computer Science</a:t>
            </a:r>
          </a:p>
          <a:p>
            <a:pPr marL="685800" lvl="1" indent="-228600">
              <a:spcBef>
                <a:spcPts val="500"/>
              </a:spcBef>
              <a:defRPr sz="2300"/>
            </a:pPr>
            <a:r>
              <a:rPr dirty="0"/>
              <a:t>Electrical and Computer Engineering</a:t>
            </a:r>
          </a:p>
          <a:p>
            <a:pPr marL="685800" lvl="1" indent="-228600">
              <a:spcBef>
                <a:spcPts val="500"/>
              </a:spcBef>
              <a:defRPr sz="2300"/>
            </a:pPr>
            <a:r>
              <a:rPr dirty="0"/>
              <a:t>Mechanical Engineering</a:t>
            </a:r>
          </a:p>
          <a:p>
            <a:pPr>
              <a:defRPr sz="2300"/>
            </a:pPr>
            <a:r>
              <a:rPr dirty="0"/>
              <a:t>27 Full members and 16 Associate members</a:t>
            </a:r>
          </a:p>
          <a:p>
            <a:pPr>
              <a:defRPr sz="2300"/>
            </a:pPr>
            <a:r>
              <a:t>1</a:t>
            </a:r>
            <a:r>
              <a:rPr lang="en-US"/>
              <a:t>7</a:t>
            </a:r>
            <a:r>
              <a:t> </a:t>
            </a:r>
            <a:r>
              <a:rPr dirty="0"/>
              <a:t>Research labs</a:t>
            </a:r>
          </a:p>
          <a:p>
            <a:pPr>
              <a:defRPr sz="2300"/>
            </a:pPr>
            <a:r>
              <a:rPr dirty="0"/>
              <a:t>200+ Peer-reviewed publications </a:t>
            </a:r>
            <a:r>
              <a:rPr i="1" dirty="0"/>
              <a:t>per year</a:t>
            </a:r>
          </a:p>
        </p:txBody>
      </p:sp>
      <p:pic>
        <p:nvPicPr>
          <p:cNvPr id="365" name="Picture 4" descr="Picture 4"/>
          <p:cNvPicPr>
            <a:picLocks noChangeAspect="1"/>
          </p:cNvPicPr>
          <p:nvPr/>
        </p:nvPicPr>
        <p:blipFill>
          <a:blip r:embed="rId2"/>
          <a:stretch>
            <a:fillRect/>
          </a:stretch>
        </p:blipFill>
        <p:spPr>
          <a:xfrm>
            <a:off x="7232626" y="126863"/>
            <a:ext cx="4963348" cy="897437"/>
          </a:xfrm>
          <a:prstGeom prst="rect">
            <a:avLst/>
          </a:prstGeom>
          <a:ln w="12700">
            <a:miter lim="400000"/>
          </a:ln>
        </p:spPr>
      </p:pic>
      <p:pic>
        <p:nvPicPr>
          <p:cNvPr id="366" name="Picture 6" descr="Picture 6"/>
          <p:cNvPicPr>
            <a:picLocks noChangeAspect="1"/>
          </p:cNvPicPr>
          <p:nvPr/>
        </p:nvPicPr>
        <p:blipFill>
          <a:blip r:embed="rId3"/>
          <a:stretch>
            <a:fillRect/>
          </a:stretch>
        </p:blipFill>
        <p:spPr>
          <a:xfrm>
            <a:off x="71613" y="-2000"/>
            <a:ext cx="2076923" cy="1057629"/>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Title 1"/>
          <p:cNvSpPr txBox="1">
            <a:spLocks noGrp="1"/>
          </p:cNvSpPr>
          <p:nvPr>
            <p:ph type="title"/>
          </p:nvPr>
        </p:nvSpPr>
        <p:spPr>
          <a:xfrm>
            <a:off x="888631" y="2349925"/>
            <a:ext cx="3498980" cy="2456442"/>
          </a:xfrm>
          <a:prstGeom prst="rect">
            <a:avLst/>
          </a:prstGeom>
        </p:spPr>
        <p:txBody>
          <a:bodyPr/>
          <a:lstStyle>
            <a:lvl1pPr>
              <a:defRPr spc="-200"/>
            </a:lvl1pPr>
          </a:lstStyle>
          <a:p>
            <a:r>
              <a:t>Our Student Researchers</a:t>
            </a:r>
          </a:p>
        </p:txBody>
      </p:sp>
      <p:sp>
        <p:nvSpPr>
          <p:cNvPr id="369" name="Content Placeholder 2"/>
          <p:cNvSpPr txBox="1">
            <a:spLocks noGrp="1"/>
          </p:cNvSpPr>
          <p:nvPr>
            <p:ph type="body" sz="half" idx="1"/>
          </p:nvPr>
        </p:nvSpPr>
        <p:spPr>
          <a:xfrm>
            <a:off x="5118446" y="803185"/>
            <a:ext cx="6281875" cy="5248624"/>
          </a:xfrm>
          <a:prstGeom prst="rect">
            <a:avLst/>
          </a:prstGeom>
        </p:spPr>
        <p:txBody>
          <a:bodyPr/>
          <a:lstStyle/>
          <a:p>
            <a:pPr>
              <a:defRPr sz="2300"/>
            </a:pPr>
            <a:r>
              <a:rPr dirty="0"/>
              <a:t>1</a:t>
            </a:r>
            <a:r>
              <a:rPr lang="en-CA" dirty="0"/>
              <a:t>07</a:t>
            </a:r>
            <a:r>
              <a:rPr dirty="0"/>
              <a:t> PhD researchers</a:t>
            </a:r>
          </a:p>
          <a:p>
            <a:pPr>
              <a:defRPr sz="2300"/>
            </a:pPr>
            <a:r>
              <a:rPr dirty="0"/>
              <a:t>1</a:t>
            </a:r>
            <a:r>
              <a:rPr lang="en-CA" dirty="0"/>
              <a:t>05</a:t>
            </a:r>
            <a:r>
              <a:rPr dirty="0"/>
              <a:t> Master's researchers</a:t>
            </a:r>
          </a:p>
          <a:p>
            <a:pPr>
              <a:defRPr sz="2300"/>
            </a:pPr>
            <a:r>
              <a:rPr dirty="0"/>
              <a:t>1</a:t>
            </a:r>
            <a:r>
              <a:rPr lang="en-CA" dirty="0"/>
              <a:t>45</a:t>
            </a:r>
            <a:r>
              <a:rPr dirty="0"/>
              <a:t> Undergraduate researchers</a:t>
            </a:r>
          </a:p>
          <a:p>
            <a:pPr>
              <a:defRPr sz="2300"/>
            </a:pPr>
            <a:r>
              <a:rPr lang="en-CA" dirty="0"/>
              <a:t>19</a:t>
            </a:r>
            <a:r>
              <a:rPr dirty="0"/>
              <a:t> Post-doctoral fellows</a:t>
            </a:r>
          </a:p>
        </p:txBody>
      </p:sp>
      <p:pic>
        <p:nvPicPr>
          <p:cNvPr id="370" name="Picture 4" descr="Picture 4"/>
          <p:cNvPicPr>
            <a:picLocks noChangeAspect="1"/>
          </p:cNvPicPr>
          <p:nvPr/>
        </p:nvPicPr>
        <p:blipFill>
          <a:blip r:embed="rId2"/>
          <a:stretch>
            <a:fillRect/>
          </a:stretch>
        </p:blipFill>
        <p:spPr>
          <a:xfrm>
            <a:off x="7232626" y="126863"/>
            <a:ext cx="4963348" cy="897437"/>
          </a:xfrm>
          <a:prstGeom prst="rect">
            <a:avLst/>
          </a:prstGeom>
          <a:ln w="12700">
            <a:miter lim="400000"/>
          </a:ln>
        </p:spPr>
      </p:pic>
      <p:pic>
        <p:nvPicPr>
          <p:cNvPr id="371" name="Picture 6" descr="Picture 6"/>
          <p:cNvPicPr>
            <a:picLocks noChangeAspect="1"/>
          </p:cNvPicPr>
          <p:nvPr/>
        </p:nvPicPr>
        <p:blipFill>
          <a:blip r:embed="rId3"/>
          <a:stretch>
            <a:fillRect/>
          </a:stretch>
        </p:blipFill>
        <p:spPr>
          <a:xfrm>
            <a:off x="71613" y="-2000"/>
            <a:ext cx="2076923" cy="1057629"/>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itle 1"/>
          <p:cNvSpPr txBox="1">
            <a:spLocks noGrp="1"/>
          </p:cNvSpPr>
          <p:nvPr>
            <p:ph type="title"/>
          </p:nvPr>
        </p:nvSpPr>
        <p:spPr>
          <a:xfrm>
            <a:off x="889000" y="2363915"/>
            <a:ext cx="3500830" cy="2460497"/>
          </a:xfrm>
          <a:prstGeom prst="rect">
            <a:avLst/>
          </a:prstGeom>
        </p:spPr>
        <p:txBody>
          <a:bodyPr/>
          <a:lstStyle>
            <a:lvl1pPr>
              <a:defRPr spc="-200"/>
            </a:lvl1pPr>
          </a:lstStyle>
          <a:p>
            <a:r>
              <a:rPr dirty="0"/>
              <a:t>Robotic Systems</a:t>
            </a:r>
          </a:p>
        </p:txBody>
      </p:sp>
      <p:sp>
        <p:nvSpPr>
          <p:cNvPr id="374" name="Text Placeholder 6"/>
          <p:cNvSpPr txBox="1">
            <a:spLocks noGrp="1"/>
          </p:cNvSpPr>
          <p:nvPr>
            <p:ph type="body" sz="quarter" idx="1"/>
          </p:nvPr>
        </p:nvSpPr>
        <p:spPr>
          <a:prstGeom prst="rect">
            <a:avLst/>
          </a:prstGeom>
        </p:spPr>
        <p:txBody>
          <a:bodyPr/>
          <a:lstStyle/>
          <a:p>
            <a:r>
              <a:t>Overview</a:t>
            </a:r>
          </a:p>
        </p:txBody>
      </p:sp>
      <p:sp>
        <p:nvSpPr>
          <p:cNvPr id="375" name="Content Placeholder 7"/>
          <p:cNvSpPr txBox="1"/>
          <p:nvPr/>
        </p:nvSpPr>
        <p:spPr>
          <a:xfrm>
            <a:off x="5171025" y="1488984"/>
            <a:ext cx="6481828" cy="16968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marL="228600" indent="-228600" defTabSz="914400">
              <a:lnSpc>
                <a:spcPct val="120000"/>
              </a:lnSpc>
              <a:spcBef>
                <a:spcPts val="1000"/>
              </a:spcBef>
              <a:buClr>
                <a:schemeClr val="accent1"/>
              </a:buClr>
              <a:buSzPct val="110000"/>
              <a:buChar char="▪"/>
              <a:defRPr sz="2300">
                <a:latin typeface="+mj-lt"/>
                <a:ea typeface="+mj-ea"/>
                <a:cs typeface="+mj-cs"/>
                <a:sym typeface="Helvetica"/>
              </a:defRPr>
            </a:lvl1pPr>
          </a:lstStyle>
          <a:p>
            <a:r>
              <a:rPr dirty="0"/>
              <a:t>Development of autonomous and guided robots for varied tasks, human interaction, and multi-modal navigation</a:t>
            </a:r>
          </a:p>
        </p:txBody>
      </p:sp>
      <p:sp>
        <p:nvSpPr>
          <p:cNvPr id="376" name="Text Placeholder 8"/>
          <p:cNvSpPr>
            <a:spLocks noGrp="1"/>
          </p:cNvSpPr>
          <p:nvPr>
            <p:ph type="body" idx="21"/>
          </p:nvPr>
        </p:nvSpPr>
        <p:spPr>
          <a:xfrm>
            <a:off x="5128950" y="2921049"/>
            <a:ext cx="6264415" cy="6858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nSpc>
                <a:spcPct val="100000"/>
              </a:lnSpc>
              <a:buClrTx/>
              <a:buSzTx/>
              <a:buNone/>
              <a:defRPr sz="2200" cap="all">
                <a:solidFill>
                  <a:schemeClr val="accent1"/>
                </a:solidFill>
                <a:latin typeface="+mj-lt"/>
                <a:ea typeface="+mj-ea"/>
                <a:cs typeface="+mj-cs"/>
                <a:sym typeface="Helvetica"/>
              </a:defRPr>
            </a:lvl1pPr>
          </a:lstStyle>
          <a:p>
            <a:r>
              <a:t>Members</a:t>
            </a:r>
          </a:p>
        </p:txBody>
      </p:sp>
      <p:sp>
        <p:nvSpPr>
          <p:cNvPr id="377" name="Content Placeholder 9"/>
          <p:cNvSpPr txBox="1"/>
          <p:nvPr/>
        </p:nvSpPr>
        <p:spPr>
          <a:xfrm>
            <a:off x="5166360" y="3547260"/>
            <a:ext cx="6166047" cy="33906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numCol="2" spcCol="38099">
            <a:normAutofit/>
          </a:bodyPr>
          <a:lstStyle/>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Jorge Angeles*, ME</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Gregory Dudek, CS</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James Forbes, ME</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Jozsef Kovecses, ME</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Hsiu-Chin Lin, ECE/CS</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David Meger, CS</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AJung Moon, ECE</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Meyer Nahon, ME</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Joelle Pineau, CS</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Audrey Sedal, ME</a:t>
            </a:r>
          </a:p>
          <a:p>
            <a:pPr marL="228600" indent="-228600" defTabSz="914400">
              <a:lnSpc>
                <a:spcPct val="120000"/>
              </a:lnSpc>
              <a:spcBef>
                <a:spcPts val="1000"/>
              </a:spcBef>
              <a:buClr>
                <a:schemeClr val="accent1"/>
              </a:buClr>
              <a:buSzPct val="110000"/>
              <a:buChar char="▪"/>
              <a:defRPr>
                <a:latin typeface="+mj-lt"/>
                <a:ea typeface="+mj-ea"/>
                <a:cs typeface="+mj-cs"/>
                <a:sym typeface="Helvetica"/>
              </a:defRPr>
            </a:pPr>
            <a:r>
              <a:t>Inna Sharf, ME</a:t>
            </a:r>
          </a:p>
        </p:txBody>
      </p:sp>
      <p:pic>
        <p:nvPicPr>
          <p:cNvPr id="378" name="Picture 3" descr="Picture 3"/>
          <p:cNvPicPr>
            <a:picLocks noChangeAspect="1"/>
          </p:cNvPicPr>
          <p:nvPr/>
        </p:nvPicPr>
        <p:blipFill>
          <a:blip r:embed="rId2"/>
          <a:stretch>
            <a:fillRect/>
          </a:stretch>
        </p:blipFill>
        <p:spPr>
          <a:xfrm>
            <a:off x="7232626" y="126863"/>
            <a:ext cx="4963348" cy="897437"/>
          </a:xfrm>
          <a:prstGeom prst="rect">
            <a:avLst/>
          </a:prstGeom>
          <a:ln w="12700">
            <a:miter lim="400000"/>
          </a:ln>
        </p:spPr>
      </p:pic>
      <p:pic>
        <p:nvPicPr>
          <p:cNvPr id="379" name="Picture 5" descr="Picture 5"/>
          <p:cNvPicPr>
            <a:picLocks noChangeAspect="1"/>
          </p:cNvPicPr>
          <p:nvPr/>
        </p:nvPicPr>
        <p:blipFill>
          <a:blip r:embed="rId3"/>
          <a:stretch>
            <a:fillRect/>
          </a:stretch>
        </p:blipFill>
        <p:spPr>
          <a:xfrm>
            <a:off x="71613" y="-2000"/>
            <a:ext cx="2076923" cy="1057629"/>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15D0207-1E14-5550-4984-A4B225BBAFD8}"/>
              </a:ext>
            </a:extLst>
          </p:cNvPr>
          <p:cNvSpPr>
            <a:spLocks noGrp="1"/>
          </p:cNvSpPr>
          <p:nvPr>
            <p:ph type="title"/>
          </p:nvPr>
        </p:nvSpPr>
        <p:spPr>
          <a:xfrm>
            <a:off x="889000" y="2363915"/>
            <a:ext cx="3500830" cy="2460497"/>
          </a:xfrm>
        </p:spPr>
        <p:txBody>
          <a:bodyPr/>
          <a:lstStyle/>
          <a:p>
            <a:r>
              <a:rPr lang="en-CA" dirty="0"/>
              <a:t>Aerospace Mechatronics</a:t>
            </a:r>
            <a:endParaRPr lang="en-US" dirty="0"/>
          </a:p>
        </p:txBody>
      </p:sp>
      <p:sp>
        <p:nvSpPr>
          <p:cNvPr id="18" name="Text Placeholder 2">
            <a:extLst>
              <a:ext uri="{FF2B5EF4-FFF2-40B4-BE49-F238E27FC236}">
                <a16:creationId xmlns:a16="http://schemas.microsoft.com/office/drawing/2014/main" id="{17F485F0-31F3-9791-33A3-F7CDC8F3BA5D}"/>
              </a:ext>
            </a:extLst>
          </p:cNvPr>
          <p:cNvSpPr>
            <a:spLocks noGrp="1"/>
          </p:cNvSpPr>
          <p:nvPr>
            <p:ph type="body" sz="quarter" idx="1"/>
          </p:nvPr>
        </p:nvSpPr>
        <p:spPr>
          <a:xfrm>
            <a:off x="5316867" y="943897"/>
            <a:ext cx="5523198" cy="545088"/>
          </a:xfrm>
        </p:spPr>
        <p:txBody>
          <a:bodyPr/>
          <a:lstStyle/>
          <a:p>
            <a:r>
              <a:rPr lang="en-CA" dirty="0"/>
              <a:t>Inna </a:t>
            </a:r>
            <a:r>
              <a:rPr lang="en-CA" dirty="0" err="1"/>
              <a:t>Sharf</a:t>
            </a:r>
            <a:r>
              <a:rPr lang="en-CA" dirty="0"/>
              <a:t> &amp; Meyer </a:t>
            </a:r>
            <a:r>
              <a:rPr lang="en-CA" dirty="0" err="1"/>
              <a:t>Nahon</a:t>
            </a:r>
            <a:endParaRPr lang="en-US" dirty="0"/>
          </a:p>
        </p:txBody>
      </p:sp>
      <p:sp>
        <p:nvSpPr>
          <p:cNvPr id="16" name="Text Placeholder 3">
            <a:extLst>
              <a:ext uri="{FF2B5EF4-FFF2-40B4-BE49-F238E27FC236}">
                <a16:creationId xmlns:a16="http://schemas.microsoft.com/office/drawing/2014/main" id="{D73C4F64-7B30-1084-8A7F-1A9C85E40175}"/>
              </a:ext>
            </a:extLst>
          </p:cNvPr>
          <p:cNvSpPr>
            <a:spLocks noGrp="1"/>
          </p:cNvSpPr>
          <p:nvPr>
            <p:ph type="body" sz="quarter" idx="21"/>
          </p:nvPr>
        </p:nvSpPr>
        <p:spPr>
          <a:xfrm>
            <a:off x="5316866" y="4522145"/>
            <a:ext cx="5523198" cy="1745919"/>
          </a:xfrm>
        </p:spPr>
        <p:txBody>
          <a:bodyPr>
            <a:normAutofit/>
          </a:bodyPr>
          <a:lstStyle/>
          <a:p>
            <a:pPr marL="0" indent="0" algn="just">
              <a:buNone/>
            </a:pPr>
            <a:r>
              <a:rPr lang="en-US" dirty="0"/>
              <a:t>The McGill Aerospace Mechatronics Laboratory is dedicated to supporting research themes revolving around aeronautical and space systems, more specifically, Unmanned Aerial Vehicles (UAVs) and Space Robotic systems.</a:t>
            </a:r>
          </a:p>
        </p:txBody>
      </p:sp>
      <p:pic>
        <p:nvPicPr>
          <p:cNvPr id="9" name="Picture 8" descr="A drone flying in the sky&#10;&#10;Description automatically generated">
            <a:extLst>
              <a:ext uri="{FF2B5EF4-FFF2-40B4-BE49-F238E27FC236}">
                <a16:creationId xmlns:a16="http://schemas.microsoft.com/office/drawing/2014/main" id="{76F7903B-5BF9-6A9D-1BA6-38234AA9DD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6866" y="1488985"/>
            <a:ext cx="5523198" cy="3113674"/>
          </a:xfrm>
          <a:prstGeom prst="rect">
            <a:avLst/>
          </a:prstGeom>
        </p:spPr>
      </p:pic>
      <p:sp>
        <p:nvSpPr>
          <p:cNvPr id="11" name="TextBox 10">
            <a:extLst>
              <a:ext uri="{FF2B5EF4-FFF2-40B4-BE49-F238E27FC236}">
                <a16:creationId xmlns:a16="http://schemas.microsoft.com/office/drawing/2014/main" id="{440EFE87-DB09-BA30-BEAD-996A2A7CB89B}"/>
              </a:ext>
            </a:extLst>
          </p:cNvPr>
          <p:cNvSpPr txBox="1"/>
          <p:nvPr/>
        </p:nvSpPr>
        <p:spPr>
          <a:xfrm>
            <a:off x="889000" y="1722038"/>
            <a:ext cx="35008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latin typeface="+mj-lt"/>
              </a:rPr>
              <a:t>Robotic Systems</a:t>
            </a:r>
          </a:p>
        </p:txBody>
      </p:sp>
    </p:spTree>
    <p:extLst>
      <p:ext uri="{BB962C8B-B14F-4D97-AF65-F5344CB8AC3E}">
        <p14:creationId xmlns:p14="http://schemas.microsoft.com/office/powerpoint/2010/main" val="424273190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15D0207-1E14-5550-4984-A4B225BBAFD8}"/>
              </a:ext>
            </a:extLst>
          </p:cNvPr>
          <p:cNvSpPr>
            <a:spLocks noGrp="1"/>
          </p:cNvSpPr>
          <p:nvPr>
            <p:ph type="title"/>
          </p:nvPr>
        </p:nvSpPr>
        <p:spPr>
          <a:xfrm>
            <a:off x="889000" y="2363915"/>
            <a:ext cx="3500830" cy="2460497"/>
          </a:xfrm>
        </p:spPr>
        <p:txBody>
          <a:bodyPr/>
          <a:lstStyle/>
          <a:p>
            <a:r>
              <a:rPr lang="en-CA" dirty="0"/>
              <a:t>Applied Dynamics</a:t>
            </a:r>
            <a:endParaRPr lang="en-US" dirty="0"/>
          </a:p>
        </p:txBody>
      </p:sp>
      <p:sp>
        <p:nvSpPr>
          <p:cNvPr id="18" name="Text Placeholder 2">
            <a:extLst>
              <a:ext uri="{FF2B5EF4-FFF2-40B4-BE49-F238E27FC236}">
                <a16:creationId xmlns:a16="http://schemas.microsoft.com/office/drawing/2014/main" id="{17F485F0-31F3-9791-33A3-F7CDC8F3BA5D}"/>
              </a:ext>
            </a:extLst>
          </p:cNvPr>
          <p:cNvSpPr>
            <a:spLocks noGrp="1"/>
          </p:cNvSpPr>
          <p:nvPr>
            <p:ph type="body" sz="quarter" idx="1"/>
          </p:nvPr>
        </p:nvSpPr>
        <p:spPr>
          <a:xfrm>
            <a:off x="5316867" y="943897"/>
            <a:ext cx="5523198" cy="545088"/>
          </a:xfrm>
        </p:spPr>
        <p:txBody>
          <a:bodyPr/>
          <a:lstStyle/>
          <a:p>
            <a:r>
              <a:rPr lang="en-CA" dirty="0"/>
              <a:t>Jozsef </a:t>
            </a:r>
            <a:r>
              <a:rPr lang="en-CA" dirty="0" err="1"/>
              <a:t>Kovecses</a:t>
            </a:r>
            <a:endParaRPr lang="en-US" dirty="0"/>
          </a:p>
        </p:txBody>
      </p:sp>
      <p:sp>
        <p:nvSpPr>
          <p:cNvPr id="16" name="Text Placeholder 3">
            <a:extLst>
              <a:ext uri="{FF2B5EF4-FFF2-40B4-BE49-F238E27FC236}">
                <a16:creationId xmlns:a16="http://schemas.microsoft.com/office/drawing/2014/main" id="{D73C4F64-7B30-1084-8A7F-1A9C85E40175}"/>
              </a:ext>
            </a:extLst>
          </p:cNvPr>
          <p:cNvSpPr>
            <a:spLocks noGrp="1"/>
          </p:cNvSpPr>
          <p:nvPr>
            <p:ph type="body" sz="quarter" idx="21"/>
          </p:nvPr>
        </p:nvSpPr>
        <p:spPr>
          <a:xfrm>
            <a:off x="5316866" y="4942323"/>
            <a:ext cx="5523198" cy="1325741"/>
          </a:xfrm>
        </p:spPr>
        <p:txBody>
          <a:bodyPr>
            <a:normAutofit fontScale="92500"/>
          </a:bodyPr>
          <a:lstStyle/>
          <a:p>
            <a:pPr marL="0" indent="0" algn="just">
              <a:buNone/>
            </a:pPr>
            <a:r>
              <a:rPr lang="en-US" dirty="0"/>
              <a:t>Our research group has a strong background and expertise in dynamics, robotics and haptics, solid mechanics,  modelling and analysis, mechatronics and control, computational methods, and algorithms. </a:t>
            </a:r>
          </a:p>
        </p:txBody>
      </p:sp>
      <p:sp>
        <p:nvSpPr>
          <p:cNvPr id="11" name="TextBox 10">
            <a:extLst>
              <a:ext uri="{FF2B5EF4-FFF2-40B4-BE49-F238E27FC236}">
                <a16:creationId xmlns:a16="http://schemas.microsoft.com/office/drawing/2014/main" id="{440EFE87-DB09-BA30-BEAD-996A2A7CB89B}"/>
              </a:ext>
            </a:extLst>
          </p:cNvPr>
          <p:cNvSpPr txBox="1"/>
          <p:nvPr/>
        </p:nvSpPr>
        <p:spPr>
          <a:xfrm>
            <a:off x="889000" y="1722038"/>
            <a:ext cx="35008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latin typeface="+mj-lt"/>
              </a:rPr>
              <a:t>Robotic Systems</a:t>
            </a:r>
          </a:p>
        </p:txBody>
      </p:sp>
      <p:pic>
        <p:nvPicPr>
          <p:cNvPr id="3" name="Picture 2" descr="A person sitting in front of multiple screens&#10;&#10;Description automatically generated">
            <a:extLst>
              <a:ext uri="{FF2B5EF4-FFF2-40B4-BE49-F238E27FC236}">
                <a16:creationId xmlns:a16="http://schemas.microsoft.com/office/drawing/2014/main" id="{412F7AE8-A402-5659-7BD4-75618F33A4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6866" y="1500187"/>
            <a:ext cx="5523198" cy="3442136"/>
          </a:xfrm>
          <a:prstGeom prst="rect">
            <a:avLst/>
          </a:prstGeom>
        </p:spPr>
      </p:pic>
    </p:spTree>
    <p:extLst>
      <p:ext uri="{BB962C8B-B14F-4D97-AF65-F5344CB8AC3E}">
        <p14:creationId xmlns:p14="http://schemas.microsoft.com/office/powerpoint/2010/main" val="176408607"/>
      </p:ext>
    </p:extLst>
  </p:cSld>
  <p:clrMapOvr>
    <a:masterClrMapping/>
  </p:clrMapOvr>
  <p:transition spd="med"/>
</p:sld>
</file>

<file path=ppt/theme/theme1.xml><?xml version="1.0" encoding="utf-8"?>
<a:theme xmlns:a="http://schemas.openxmlformats.org/drawingml/2006/main" name="Atlas">
  <a:themeElements>
    <a:clrScheme name="Atlas">
      <a:dk1>
        <a:srgbClr val="000000"/>
      </a:dk1>
      <a:lt1>
        <a:srgbClr val="FFFFFF"/>
      </a:lt1>
      <a:dk2>
        <a:srgbClr val="A7A7A7"/>
      </a:dk2>
      <a:lt2>
        <a:srgbClr val="535353"/>
      </a:lt2>
      <a:accent1>
        <a:srgbClr val="F81B02"/>
      </a:accent1>
      <a:accent2>
        <a:srgbClr val="FC7715"/>
      </a:accent2>
      <a:accent3>
        <a:srgbClr val="AFBF41"/>
      </a:accent3>
      <a:accent4>
        <a:srgbClr val="50C49F"/>
      </a:accent4>
      <a:accent5>
        <a:srgbClr val="3B95C4"/>
      </a:accent5>
      <a:accent6>
        <a:srgbClr val="B560D4"/>
      </a:accent6>
      <a:hlink>
        <a:srgbClr val="0000FF"/>
      </a:hlink>
      <a:folHlink>
        <a:srgbClr val="FF00FF"/>
      </a:folHlink>
    </a:clrScheme>
    <a:fontScheme name="Atlas">
      <a:majorFont>
        <a:latin typeface="Helvetica"/>
        <a:ea typeface="Helvetica"/>
        <a:cs typeface="Helvetica"/>
      </a:majorFont>
      <a:minorFont>
        <a:latin typeface="Calibri"/>
        <a:ea typeface="Calibri"/>
        <a:cs typeface="Calibri"/>
      </a:minorFont>
    </a:fontScheme>
    <a:fmtScheme name="Atla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rgbClr val="EC1A02"/>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Rockwell"/>
            <a:ea typeface="Rockwell"/>
            <a:cs typeface="Rockwell"/>
            <a:sym typeface="Rockwel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5875" cap="flat">
          <a:solidFill>
            <a:srgbClr val="EC1A02"/>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Rockwell"/>
            <a:ea typeface="Rockwell"/>
            <a:cs typeface="Rockwell"/>
            <a:sym typeface="Rockwel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Atlas">
  <a:themeElements>
    <a:clrScheme name="Atlas">
      <a:dk1>
        <a:srgbClr val="000000"/>
      </a:dk1>
      <a:lt1>
        <a:srgbClr val="FFFFFF"/>
      </a:lt1>
      <a:dk2>
        <a:srgbClr val="A7A7A7"/>
      </a:dk2>
      <a:lt2>
        <a:srgbClr val="535353"/>
      </a:lt2>
      <a:accent1>
        <a:srgbClr val="F81B02"/>
      </a:accent1>
      <a:accent2>
        <a:srgbClr val="FC7715"/>
      </a:accent2>
      <a:accent3>
        <a:srgbClr val="AFBF41"/>
      </a:accent3>
      <a:accent4>
        <a:srgbClr val="50C49F"/>
      </a:accent4>
      <a:accent5>
        <a:srgbClr val="3B95C4"/>
      </a:accent5>
      <a:accent6>
        <a:srgbClr val="B560D4"/>
      </a:accent6>
      <a:hlink>
        <a:srgbClr val="0000FF"/>
      </a:hlink>
      <a:folHlink>
        <a:srgbClr val="FF00FF"/>
      </a:folHlink>
    </a:clrScheme>
    <a:fontScheme name="Atlas">
      <a:majorFont>
        <a:latin typeface="Helvetica"/>
        <a:ea typeface="Helvetica"/>
        <a:cs typeface="Helvetica"/>
      </a:majorFont>
      <a:minorFont>
        <a:latin typeface="Calibri"/>
        <a:ea typeface="Calibri"/>
        <a:cs typeface="Calibri"/>
      </a:minorFont>
    </a:fontScheme>
    <a:fmtScheme name="Atla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rgbClr val="EC1A02"/>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Rockwell"/>
            <a:ea typeface="Rockwell"/>
            <a:cs typeface="Rockwell"/>
            <a:sym typeface="Rockwel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5875" cap="flat">
          <a:solidFill>
            <a:srgbClr val="EC1A02"/>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Rockwell"/>
            <a:ea typeface="Rockwell"/>
            <a:cs typeface="Rockwell"/>
            <a:sym typeface="Rockwel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633</TotalTime>
  <Words>1114</Words>
  <Application>Microsoft Office PowerPoint</Application>
  <PresentationFormat>Widescreen</PresentationFormat>
  <Paragraphs>159</Paragraphs>
  <Slides>33</Slides>
  <Notes>0</Notes>
  <HiddenSlides>2</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Calibri</vt:lpstr>
      <vt:lpstr>Open Sans</vt:lpstr>
      <vt:lpstr>Rockwell</vt:lpstr>
      <vt:lpstr>Atlas</vt:lpstr>
      <vt:lpstr>Welcome to  Bienvenue au</vt:lpstr>
      <vt:lpstr>PowerPoint Presentation</vt:lpstr>
      <vt:lpstr>About CIM</vt:lpstr>
      <vt:lpstr>Six Core Research Themes</vt:lpstr>
      <vt:lpstr>CIM in a Nutshell</vt:lpstr>
      <vt:lpstr>Our Student Researchers</vt:lpstr>
      <vt:lpstr>Robotic Systems</vt:lpstr>
      <vt:lpstr>Aerospace Mechatronics</vt:lpstr>
      <vt:lpstr>Applied Dynamics</vt:lpstr>
      <vt:lpstr>Mobile Robotics</vt:lpstr>
      <vt:lpstr>MACRObotics</vt:lpstr>
      <vt:lpstr>DECAR</vt:lpstr>
      <vt:lpstr>Reasoning and Learning</vt:lpstr>
      <vt:lpstr>Human-Computer Interaction</vt:lpstr>
      <vt:lpstr>Shared Reality Lab</vt:lpstr>
      <vt:lpstr>RAISE Lab</vt:lpstr>
      <vt:lpstr>Computer Graphics</vt:lpstr>
      <vt:lpstr>Computer Animation</vt:lpstr>
      <vt:lpstr>Graphics</vt:lpstr>
      <vt:lpstr>Computer Vision and Medical Image Analysis</vt:lpstr>
      <vt:lpstr>Appearance Modeling</vt:lpstr>
      <vt:lpstr>Visual Motor Research</vt:lpstr>
      <vt:lpstr>Probabilistic Vision</vt:lpstr>
      <vt:lpstr>Shape Analysis</vt:lpstr>
      <vt:lpstr>Systems &amp; Control</vt:lpstr>
      <vt:lpstr>Intelligent Automation</vt:lpstr>
      <vt:lpstr>Systems and Control Group</vt:lpstr>
      <vt:lpstr>Integrated Systems for Information Processing</vt:lpstr>
      <vt:lpstr>Derek Nowrouzezahrai CIM Director</vt:lpstr>
      <vt:lpstr>Admin Staff</vt:lpstr>
      <vt:lpstr>IT Staff</vt:lpstr>
      <vt:lpstr>CIM Facilities &amp; Community</vt:lpstr>
      <vt:lpstr>Resources &amp; Contacts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Ryan Maliska</dc:creator>
  <cp:lastModifiedBy>Chelsea Rogers, Ms.</cp:lastModifiedBy>
  <cp:revision>1</cp:revision>
  <dcterms:modified xsi:type="dcterms:W3CDTF">2024-07-24T19:24:17Z</dcterms:modified>
</cp:coreProperties>
</file>