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288" r:id="rId3"/>
    <p:sldId id="257" r:id="rId4"/>
    <p:sldId id="258" r:id="rId5"/>
    <p:sldId id="259" r:id="rId6"/>
    <p:sldId id="260" r:id="rId7"/>
    <p:sldId id="261" r:id="rId8"/>
    <p:sldId id="271" r:id="rId9"/>
    <p:sldId id="272" r:id="rId10"/>
    <p:sldId id="273" r:id="rId11"/>
    <p:sldId id="274" r:id="rId12"/>
    <p:sldId id="285" r:id="rId13"/>
    <p:sldId id="289" r:id="rId14"/>
    <p:sldId id="262" r:id="rId15"/>
    <p:sldId id="275" r:id="rId16"/>
    <p:sldId id="276" r:id="rId17"/>
    <p:sldId id="263" r:id="rId18"/>
    <p:sldId id="277" r:id="rId19"/>
    <p:sldId id="278" r:id="rId20"/>
    <p:sldId id="264" r:id="rId21"/>
    <p:sldId id="279" r:id="rId22"/>
    <p:sldId id="280" r:id="rId23"/>
    <p:sldId id="281" r:id="rId24"/>
    <p:sldId id="282" r:id="rId25"/>
    <p:sldId id="265" r:id="rId26"/>
    <p:sldId id="283" r:id="rId27"/>
    <p:sldId id="284" r:id="rId28"/>
    <p:sldId id="286" r:id="rId29"/>
    <p:sldId id="266" r:id="rId30"/>
    <p:sldId id="267" r:id="rId31"/>
    <p:sldId id="268" r:id="rId32"/>
    <p:sldId id="269" r:id="rId33"/>
    <p:sldId id="270" r:id="rId3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5C24E-98FC-40A9-BA82-B94665C8AB7D}" v="22" dt="2024-07-22T20:21:17.25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CBCA"/>
          </a:solidFill>
        </a:fill>
      </a:tcStyle>
    </a:wholeTbl>
    <a:band2H>
      <a:tcTxStyle/>
      <a:tcStyle>
        <a:tcBdr/>
        <a:fill>
          <a:solidFill>
            <a:srgbClr val="FEE7E6"/>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3E8CD"/>
          </a:solidFill>
        </a:fill>
      </a:tcStyle>
    </a:wholeTbl>
    <a:band2H>
      <a:tcTxStyle/>
      <a:tcStyle>
        <a:tcBdr/>
        <a:fill>
          <a:solidFill>
            <a:srgbClr val="F2F4E8"/>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D1EF"/>
          </a:solidFill>
        </a:fill>
      </a:tcStyle>
    </a:wholeTbl>
    <a:band2H>
      <a:tcTxStyle/>
      <a:tcStyle>
        <a:tcBdr/>
        <a:fill>
          <a:solidFill>
            <a:srgbClr val="F2E9F7"/>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Rockwell"/>
          <a:ea typeface="Rockwell"/>
          <a:cs typeface="Rockwel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Rockwell Bold"/>
          <a:ea typeface="Rockwell Bold"/>
          <a:cs typeface="Rockwell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Rockwell Bold"/>
          <a:ea typeface="Rockwell Bold"/>
          <a:cs typeface="Rockwell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Rockwell Bold"/>
          <a:ea typeface="Rockwell Bold"/>
          <a:cs typeface="Rockwell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Rockwell"/>
          <a:ea typeface="Rockwell"/>
          <a:cs typeface="Rockwel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Rockwell Bold"/>
          <a:ea typeface="Rockwell Bold"/>
          <a:cs typeface="Rockwell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Rockwell Bold"/>
          <a:ea typeface="Rockwell Bold"/>
          <a:cs typeface="Rockwell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Rockwell Bold"/>
          <a:ea typeface="Rockwell Bold"/>
          <a:cs typeface="Rockwell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lsea Rogers, Ms." userId="f5dfc923-ea53-4f64-8516-e41abea1d72b" providerId="ADAL" clId="{2355C24E-98FC-40A9-BA82-B94665C8AB7D}"/>
    <pc:docChg chg="undo custSel addSld delSld modSld sldOrd">
      <pc:chgData name="Chelsea Rogers, Ms." userId="f5dfc923-ea53-4f64-8516-e41abea1d72b" providerId="ADAL" clId="{2355C24E-98FC-40A9-BA82-B94665C8AB7D}" dt="2024-07-24T19:24:15.460" v="1130" actId="20577"/>
      <pc:docMkLst>
        <pc:docMk/>
      </pc:docMkLst>
      <pc:sldChg chg="modSp mod">
        <pc:chgData name="Chelsea Rogers, Ms." userId="f5dfc923-ea53-4f64-8516-e41abea1d72b" providerId="ADAL" clId="{2355C24E-98FC-40A9-BA82-B94665C8AB7D}" dt="2024-07-18T17:58:25.276" v="496" actId="1076"/>
        <pc:sldMkLst>
          <pc:docMk/>
          <pc:sldMk cId="0" sldId="256"/>
        </pc:sldMkLst>
        <pc:spChg chg="mod">
          <ac:chgData name="Chelsea Rogers, Ms." userId="f5dfc923-ea53-4f64-8516-e41abea1d72b" providerId="ADAL" clId="{2355C24E-98FC-40A9-BA82-B94665C8AB7D}" dt="2024-07-18T17:58:25.276" v="496" actId="1076"/>
          <ac:spMkLst>
            <pc:docMk/>
            <pc:sldMk cId="0" sldId="256"/>
            <ac:spMk id="325" creationId="{00000000-0000-0000-0000-000000000000}"/>
          </ac:spMkLst>
        </pc:spChg>
      </pc:sldChg>
      <pc:sldChg chg="modSp mod">
        <pc:chgData name="Chelsea Rogers, Ms." userId="f5dfc923-ea53-4f64-8516-e41abea1d72b" providerId="ADAL" clId="{2355C24E-98FC-40A9-BA82-B94665C8AB7D}" dt="2024-07-24T19:24:15.460" v="1130" actId="20577"/>
        <pc:sldMkLst>
          <pc:docMk/>
          <pc:sldMk cId="0" sldId="259"/>
        </pc:sldMkLst>
        <pc:spChg chg="mod">
          <ac:chgData name="Chelsea Rogers, Ms." userId="f5dfc923-ea53-4f64-8516-e41abea1d72b" providerId="ADAL" clId="{2355C24E-98FC-40A9-BA82-B94665C8AB7D}" dt="2024-07-24T19:24:15.460" v="1130" actId="20577"/>
          <ac:spMkLst>
            <pc:docMk/>
            <pc:sldMk cId="0" sldId="259"/>
            <ac:spMk id="364" creationId="{00000000-0000-0000-0000-000000000000}"/>
          </ac:spMkLst>
        </pc:spChg>
      </pc:sldChg>
      <pc:sldChg chg="modSp mod">
        <pc:chgData name="Chelsea Rogers, Ms." userId="f5dfc923-ea53-4f64-8516-e41abea1d72b" providerId="ADAL" clId="{2355C24E-98FC-40A9-BA82-B94665C8AB7D}" dt="2024-07-16T19:59:30.079" v="31" actId="20577"/>
        <pc:sldMkLst>
          <pc:docMk/>
          <pc:sldMk cId="0" sldId="260"/>
        </pc:sldMkLst>
        <pc:spChg chg="mod">
          <ac:chgData name="Chelsea Rogers, Ms." userId="f5dfc923-ea53-4f64-8516-e41abea1d72b" providerId="ADAL" clId="{2355C24E-98FC-40A9-BA82-B94665C8AB7D}" dt="2024-07-16T19:59:30.079" v="31" actId="20577"/>
          <ac:spMkLst>
            <pc:docMk/>
            <pc:sldMk cId="0" sldId="260"/>
            <ac:spMk id="369" creationId="{00000000-0000-0000-0000-000000000000}"/>
          </ac:spMkLst>
        </pc:spChg>
      </pc:sldChg>
      <pc:sldChg chg="modSp mod">
        <pc:chgData name="Chelsea Rogers, Ms." userId="f5dfc923-ea53-4f64-8516-e41abea1d72b" providerId="ADAL" clId="{2355C24E-98FC-40A9-BA82-B94665C8AB7D}" dt="2024-07-16T19:05:39.363" v="2" actId="27636"/>
        <pc:sldMkLst>
          <pc:docMk/>
          <pc:sldMk cId="0" sldId="263"/>
        </pc:sldMkLst>
        <pc:spChg chg="mod">
          <ac:chgData name="Chelsea Rogers, Ms." userId="f5dfc923-ea53-4f64-8516-e41abea1d72b" providerId="ADAL" clId="{2355C24E-98FC-40A9-BA82-B94665C8AB7D}" dt="2024-07-16T19:05:39.363" v="2" actId="27636"/>
          <ac:spMkLst>
            <pc:docMk/>
            <pc:sldMk cId="0" sldId="263"/>
            <ac:spMk id="391" creationId="{00000000-0000-0000-0000-000000000000}"/>
          </ac:spMkLst>
        </pc:spChg>
      </pc:sldChg>
      <pc:sldChg chg="modSp mod">
        <pc:chgData name="Chelsea Rogers, Ms." userId="f5dfc923-ea53-4f64-8516-e41abea1d72b" providerId="ADAL" clId="{2355C24E-98FC-40A9-BA82-B94665C8AB7D}" dt="2024-07-16T19:05:39.406" v="3" actId="27636"/>
        <pc:sldMkLst>
          <pc:docMk/>
          <pc:sldMk cId="0" sldId="264"/>
        </pc:sldMkLst>
        <pc:spChg chg="mod">
          <ac:chgData name="Chelsea Rogers, Ms." userId="f5dfc923-ea53-4f64-8516-e41abea1d72b" providerId="ADAL" clId="{2355C24E-98FC-40A9-BA82-B94665C8AB7D}" dt="2024-07-16T19:05:39.406" v="3" actId="27636"/>
          <ac:spMkLst>
            <pc:docMk/>
            <pc:sldMk cId="0" sldId="264"/>
            <ac:spMk id="399" creationId="{00000000-0000-0000-0000-000000000000}"/>
          </ac:spMkLst>
        </pc:spChg>
      </pc:sldChg>
      <pc:sldChg chg="modSp mod">
        <pc:chgData name="Chelsea Rogers, Ms." userId="f5dfc923-ea53-4f64-8516-e41abea1d72b" providerId="ADAL" clId="{2355C24E-98FC-40A9-BA82-B94665C8AB7D}" dt="2024-07-16T19:05:39.518" v="4" actId="27636"/>
        <pc:sldMkLst>
          <pc:docMk/>
          <pc:sldMk cId="0" sldId="265"/>
        </pc:sldMkLst>
        <pc:spChg chg="mod">
          <ac:chgData name="Chelsea Rogers, Ms." userId="f5dfc923-ea53-4f64-8516-e41abea1d72b" providerId="ADAL" clId="{2355C24E-98FC-40A9-BA82-B94665C8AB7D}" dt="2024-07-16T19:05:39.518" v="4" actId="27636"/>
          <ac:spMkLst>
            <pc:docMk/>
            <pc:sldMk cId="0" sldId="265"/>
            <ac:spMk id="407" creationId="{00000000-0000-0000-0000-000000000000}"/>
          </ac:spMkLst>
        </pc:spChg>
      </pc:sldChg>
      <pc:sldChg chg="addSp delSp modSp mod">
        <pc:chgData name="Chelsea Rogers, Ms." userId="f5dfc923-ea53-4f64-8516-e41abea1d72b" providerId="ADAL" clId="{2355C24E-98FC-40A9-BA82-B94665C8AB7D}" dt="2024-07-16T19:06:37.845" v="13" actId="14100"/>
        <pc:sldMkLst>
          <pc:docMk/>
          <pc:sldMk cId="0" sldId="267"/>
        </pc:sldMkLst>
        <pc:picChg chg="add mod">
          <ac:chgData name="Chelsea Rogers, Ms." userId="f5dfc923-ea53-4f64-8516-e41abea1d72b" providerId="ADAL" clId="{2355C24E-98FC-40A9-BA82-B94665C8AB7D}" dt="2024-07-16T19:06:37.845" v="13" actId="14100"/>
          <ac:picMkLst>
            <pc:docMk/>
            <pc:sldMk cId="0" sldId="267"/>
            <ac:picMk id="3" creationId="{728444FD-AF8E-BC17-44C0-B379B0AE8273}"/>
          </ac:picMkLst>
        </pc:picChg>
        <pc:picChg chg="ord">
          <ac:chgData name="Chelsea Rogers, Ms." userId="f5dfc923-ea53-4f64-8516-e41abea1d72b" providerId="ADAL" clId="{2355C24E-98FC-40A9-BA82-B94665C8AB7D}" dt="2024-07-16T19:06:31.399" v="12" actId="171"/>
          <ac:picMkLst>
            <pc:docMk/>
            <pc:sldMk cId="0" sldId="267"/>
            <ac:picMk id="458" creationId="{00000000-0000-0000-0000-000000000000}"/>
          </ac:picMkLst>
        </pc:picChg>
        <pc:picChg chg="del">
          <ac:chgData name="Chelsea Rogers, Ms." userId="f5dfc923-ea53-4f64-8516-e41abea1d72b" providerId="ADAL" clId="{2355C24E-98FC-40A9-BA82-B94665C8AB7D}" dt="2024-07-16T19:05:59.494" v="8" actId="478"/>
          <ac:picMkLst>
            <pc:docMk/>
            <pc:sldMk cId="0" sldId="267"/>
            <ac:picMk id="459" creationId="{00000000-0000-0000-0000-000000000000}"/>
          </ac:picMkLst>
        </pc:picChg>
      </pc:sldChg>
      <pc:sldChg chg="addSp delSp modSp new mod modClrScheme chgLayout">
        <pc:chgData name="Chelsea Rogers, Ms." userId="f5dfc923-ea53-4f64-8516-e41abea1d72b" providerId="ADAL" clId="{2355C24E-98FC-40A9-BA82-B94665C8AB7D}" dt="2024-07-16T20:03:45.251" v="134" actId="2711"/>
        <pc:sldMkLst>
          <pc:docMk/>
          <pc:sldMk cId="4242731908" sldId="271"/>
        </pc:sldMkLst>
        <pc:spChg chg="del mod ord">
          <ac:chgData name="Chelsea Rogers, Ms." userId="f5dfc923-ea53-4f64-8516-e41abea1d72b" providerId="ADAL" clId="{2355C24E-98FC-40A9-BA82-B94665C8AB7D}" dt="2024-07-16T20:00:13.017" v="33" actId="700"/>
          <ac:spMkLst>
            <pc:docMk/>
            <pc:sldMk cId="4242731908" sldId="271"/>
            <ac:spMk id="2" creationId="{26FAEEE7-F4DA-D50C-2990-425F70FA63EB}"/>
          </ac:spMkLst>
        </pc:spChg>
        <pc:spChg chg="del mod ord">
          <ac:chgData name="Chelsea Rogers, Ms." userId="f5dfc923-ea53-4f64-8516-e41abea1d72b" providerId="ADAL" clId="{2355C24E-98FC-40A9-BA82-B94665C8AB7D}" dt="2024-07-16T20:00:13.017" v="33" actId="700"/>
          <ac:spMkLst>
            <pc:docMk/>
            <pc:sldMk cId="4242731908" sldId="271"/>
            <ac:spMk id="3" creationId="{FBF2C34D-97D1-386E-BC2F-05423A7F72AE}"/>
          </ac:spMkLst>
        </pc:spChg>
        <pc:spChg chg="del">
          <ac:chgData name="Chelsea Rogers, Ms." userId="f5dfc923-ea53-4f64-8516-e41abea1d72b" providerId="ADAL" clId="{2355C24E-98FC-40A9-BA82-B94665C8AB7D}" dt="2024-07-16T20:00:13.017" v="33" actId="700"/>
          <ac:spMkLst>
            <pc:docMk/>
            <pc:sldMk cId="4242731908" sldId="271"/>
            <ac:spMk id="4" creationId="{89136753-A240-12EA-56CF-8262A2AAAA9C}"/>
          </ac:spMkLst>
        </pc:spChg>
        <pc:spChg chg="add del mod ord">
          <ac:chgData name="Chelsea Rogers, Ms." userId="f5dfc923-ea53-4f64-8516-e41abea1d72b" providerId="ADAL" clId="{2355C24E-98FC-40A9-BA82-B94665C8AB7D}" dt="2024-07-16T20:00:29.215" v="36" actId="26606"/>
          <ac:spMkLst>
            <pc:docMk/>
            <pc:sldMk cId="4242731908" sldId="271"/>
            <ac:spMk id="5" creationId="{6C8D3010-9065-F6BD-69DF-8331C1060FBC}"/>
          </ac:spMkLst>
        </pc:spChg>
        <pc:spChg chg="add del mod ord">
          <ac:chgData name="Chelsea Rogers, Ms." userId="f5dfc923-ea53-4f64-8516-e41abea1d72b" providerId="ADAL" clId="{2355C24E-98FC-40A9-BA82-B94665C8AB7D}" dt="2024-07-16T20:00:29.215" v="36" actId="26606"/>
          <ac:spMkLst>
            <pc:docMk/>
            <pc:sldMk cId="4242731908" sldId="271"/>
            <ac:spMk id="6" creationId="{75628CBD-D040-1A23-5E01-C4D8E7DD5A16}"/>
          </ac:spMkLst>
        </pc:spChg>
        <pc:spChg chg="add del mod ord">
          <ac:chgData name="Chelsea Rogers, Ms." userId="f5dfc923-ea53-4f64-8516-e41abea1d72b" providerId="ADAL" clId="{2355C24E-98FC-40A9-BA82-B94665C8AB7D}" dt="2024-07-16T20:00:29.215" v="36" actId="26606"/>
          <ac:spMkLst>
            <pc:docMk/>
            <pc:sldMk cId="4242731908" sldId="271"/>
            <ac:spMk id="7" creationId="{E38720F3-E350-DDD7-C311-7D82D1EC127D}"/>
          </ac:spMkLst>
        </pc:spChg>
        <pc:spChg chg="add mod">
          <ac:chgData name="Chelsea Rogers, Ms." userId="f5dfc923-ea53-4f64-8516-e41abea1d72b" providerId="ADAL" clId="{2355C24E-98FC-40A9-BA82-B94665C8AB7D}" dt="2024-07-16T20:03:45.251" v="134" actId="2711"/>
          <ac:spMkLst>
            <pc:docMk/>
            <pc:sldMk cId="4242731908" sldId="271"/>
            <ac:spMk id="11" creationId="{440EFE87-DB09-BA30-BEAD-996A2A7CB89B}"/>
          </ac:spMkLst>
        </pc:spChg>
        <pc:spChg chg="add del mod">
          <ac:chgData name="Chelsea Rogers, Ms." userId="f5dfc923-ea53-4f64-8516-e41abea1d72b" providerId="ADAL" clId="{2355C24E-98FC-40A9-BA82-B94665C8AB7D}" dt="2024-07-16T20:00:29.208" v="35" actId="26606"/>
          <ac:spMkLst>
            <pc:docMk/>
            <pc:sldMk cId="4242731908" sldId="271"/>
            <ac:spMk id="12" creationId="{F1C5DF9D-BD81-6C20-7FB7-7C3B495399B5}"/>
          </ac:spMkLst>
        </pc:spChg>
        <pc:spChg chg="add del mod">
          <ac:chgData name="Chelsea Rogers, Ms." userId="f5dfc923-ea53-4f64-8516-e41abea1d72b" providerId="ADAL" clId="{2355C24E-98FC-40A9-BA82-B94665C8AB7D}" dt="2024-07-16T20:00:29.208" v="35" actId="26606"/>
          <ac:spMkLst>
            <pc:docMk/>
            <pc:sldMk cId="4242731908" sldId="271"/>
            <ac:spMk id="14" creationId="{DEA5AE43-5257-497E-788E-C93BD76181F5}"/>
          </ac:spMkLst>
        </pc:spChg>
        <pc:spChg chg="add mod">
          <ac:chgData name="Chelsea Rogers, Ms." userId="f5dfc923-ea53-4f64-8516-e41abea1d72b" providerId="ADAL" clId="{2355C24E-98FC-40A9-BA82-B94665C8AB7D}" dt="2024-07-16T20:02:46.374" v="126" actId="123"/>
          <ac:spMkLst>
            <pc:docMk/>
            <pc:sldMk cId="4242731908" sldId="271"/>
            <ac:spMk id="16" creationId="{D73C4F64-7B30-1084-8A7F-1A9C85E40175}"/>
          </ac:spMkLst>
        </pc:spChg>
        <pc:spChg chg="add mod">
          <ac:chgData name="Chelsea Rogers, Ms." userId="f5dfc923-ea53-4f64-8516-e41abea1d72b" providerId="ADAL" clId="{2355C24E-98FC-40A9-BA82-B94665C8AB7D}" dt="2024-07-16T20:00:57.864" v="80" actId="20577"/>
          <ac:spMkLst>
            <pc:docMk/>
            <pc:sldMk cId="4242731908" sldId="271"/>
            <ac:spMk id="17" creationId="{D15D0207-1E14-5550-4984-A4B225BBAFD8}"/>
          </ac:spMkLst>
        </pc:spChg>
        <pc:spChg chg="add mod">
          <ac:chgData name="Chelsea Rogers, Ms." userId="f5dfc923-ea53-4f64-8516-e41abea1d72b" providerId="ADAL" clId="{2355C24E-98FC-40A9-BA82-B94665C8AB7D}" dt="2024-07-16T20:02:58.080" v="128" actId="14100"/>
          <ac:spMkLst>
            <pc:docMk/>
            <pc:sldMk cId="4242731908" sldId="271"/>
            <ac:spMk id="18" creationId="{17F485F0-31F3-9791-33A3-F7CDC8F3BA5D}"/>
          </ac:spMkLst>
        </pc:spChg>
        <pc:picChg chg="add mod">
          <ac:chgData name="Chelsea Rogers, Ms." userId="f5dfc923-ea53-4f64-8516-e41abea1d72b" providerId="ADAL" clId="{2355C24E-98FC-40A9-BA82-B94665C8AB7D}" dt="2024-07-16T20:02:19.390" v="120" actId="1076"/>
          <ac:picMkLst>
            <pc:docMk/>
            <pc:sldMk cId="4242731908" sldId="271"/>
            <ac:picMk id="9" creationId="{76F7903B-5BF9-6A9D-1BA6-38234AA9DD26}"/>
          </ac:picMkLst>
        </pc:picChg>
      </pc:sldChg>
      <pc:sldChg chg="addSp delSp modSp add mod">
        <pc:chgData name="Chelsea Rogers, Ms." userId="f5dfc923-ea53-4f64-8516-e41abea1d72b" providerId="ADAL" clId="{2355C24E-98FC-40A9-BA82-B94665C8AB7D}" dt="2024-07-16T20:05:06.199" v="179" actId="27636"/>
        <pc:sldMkLst>
          <pc:docMk/>
          <pc:sldMk cId="176408607" sldId="272"/>
        </pc:sldMkLst>
        <pc:spChg chg="mod">
          <ac:chgData name="Chelsea Rogers, Ms." userId="f5dfc923-ea53-4f64-8516-e41abea1d72b" providerId="ADAL" clId="{2355C24E-98FC-40A9-BA82-B94665C8AB7D}" dt="2024-07-16T20:05:06.199" v="179" actId="27636"/>
          <ac:spMkLst>
            <pc:docMk/>
            <pc:sldMk cId="176408607" sldId="272"/>
            <ac:spMk id="16" creationId="{D73C4F64-7B30-1084-8A7F-1A9C85E40175}"/>
          </ac:spMkLst>
        </pc:spChg>
        <pc:spChg chg="mod">
          <ac:chgData name="Chelsea Rogers, Ms." userId="f5dfc923-ea53-4f64-8516-e41abea1d72b" providerId="ADAL" clId="{2355C24E-98FC-40A9-BA82-B94665C8AB7D}" dt="2024-07-16T20:04:14.239" v="151" actId="20577"/>
          <ac:spMkLst>
            <pc:docMk/>
            <pc:sldMk cId="176408607" sldId="272"/>
            <ac:spMk id="17" creationId="{D15D0207-1E14-5550-4984-A4B225BBAFD8}"/>
          </ac:spMkLst>
        </pc:spChg>
        <pc:spChg chg="mod">
          <ac:chgData name="Chelsea Rogers, Ms." userId="f5dfc923-ea53-4f64-8516-e41abea1d72b" providerId="ADAL" clId="{2355C24E-98FC-40A9-BA82-B94665C8AB7D}" dt="2024-07-16T20:04:20.617" v="168" actId="20577"/>
          <ac:spMkLst>
            <pc:docMk/>
            <pc:sldMk cId="176408607" sldId="272"/>
            <ac:spMk id="18" creationId="{17F485F0-31F3-9791-33A3-F7CDC8F3BA5D}"/>
          </ac:spMkLst>
        </pc:spChg>
        <pc:picChg chg="add mod">
          <ac:chgData name="Chelsea Rogers, Ms." userId="f5dfc923-ea53-4f64-8516-e41abea1d72b" providerId="ADAL" clId="{2355C24E-98FC-40A9-BA82-B94665C8AB7D}" dt="2024-07-16T20:04:46.909" v="174" actId="14100"/>
          <ac:picMkLst>
            <pc:docMk/>
            <pc:sldMk cId="176408607" sldId="272"/>
            <ac:picMk id="3" creationId="{412F7AE8-A402-5659-7BD4-75618F33A4C8}"/>
          </ac:picMkLst>
        </pc:picChg>
        <pc:picChg chg="del mod">
          <ac:chgData name="Chelsea Rogers, Ms." userId="f5dfc923-ea53-4f64-8516-e41abea1d72b" providerId="ADAL" clId="{2355C24E-98FC-40A9-BA82-B94665C8AB7D}" dt="2024-07-16T20:04:38.750" v="172" actId="478"/>
          <ac:picMkLst>
            <pc:docMk/>
            <pc:sldMk cId="176408607" sldId="272"/>
            <ac:picMk id="9" creationId="{76F7903B-5BF9-6A9D-1BA6-38234AA9DD26}"/>
          </ac:picMkLst>
        </pc:picChg>
      </pc:sldChg>
      <pc:sldChg chg="addSp delSp modSp add mod">
        <pc:chgData name="Chelsea Rogers, Ms." userId="f5dfc923-ea53-4f64-8516-e41abea1d72b" providerId="ADAL" clId="{2355C24E-98FC-40A9-BA82-B94665C8AB7D}" dt="2024-07-16T20:07:01.587" v="287" actId="14100"/>
        <pc:sldMkLst>
          <pc:docMk/>
          <pc:sldMk cId="1694234014" sldId="273"/>
        </pc:sldMkLst>
        <pc:spChg chg="mod">
          <ac:chgData name="Chelsea Rogers, Ms." userId="f5dfc923-ea53-4f64-8516-e41abea1d72b" providerId="ADAL" clId="{2355C24E-98FC-40A9-BA82-B94665C8AB7D}" dt="2024-07-16T20:05:32.179" v="181"/>
          <ac:spMkLst>
            <pc:docMk/>
            <pc:sldMk cId="1694234014" sldId="273"/>
            <ac:spMk id="16" creationId="{D73C4F64-7B30-1084-8A7F-1A9C85E40175}"/>
          </ac:spMkLst>
        </pc:spChg>
        <pc:spChg chg="mod">
          <ac:chgData name="Chelsea Rogers, Ms." userId="f5dfc923-ea53-4f64-8516-e41abea1d72b" providerId="ADAL" clId="{2355C24E-98FC-40A9-BA82-B94665C8AB7D}" dt="2024-07-16T20:05:39.094" v="196" actId="20577"/>
          <ac:spMkLst>
            <pc:docMk/>
            <pc:sldMk cId="1694234014" sldId="273"/>
            <ac:spMk id="17" creationId="{D15D0207-1E14-5550-4984-A4B225BBAFD8}"/>
          </ac:spMkLst>
        </pc:spChg>
        <pc:spChg chg="mod">
          <ac:chgData name="Chelsea Rogers, Ms." userId="f5dfc923-ea53-4f64-8516-e41abea1d72b" providerId="ADAL" clId="{2355C24E-98FC-40A9-BA82-B94665C8AB7D}" dt="2024-07-16T20:06:04.213" v="252" actId="20577"/>
          <ac:spMkLst>
            <pc:docMk/>
            <pc:sldMk cId="1694234014" sldId="273"/>
            <ac:spMk id="18" creationId="{17F485F0-31F3-9791-33A3-F7CDC8F3BA5D}"/>
          </ac:spMkLst>
        </pc:spChg>
        <pc:picChg chg="del">
          <ac:chgData name="Chelsea Rogers, Ms." userId="f5dfc923-ea53-4f64-8516-e41abea1d72b" providerId="ADAL" clId="{2355C24E-98FC-40A9-BA82-B94665C8AB7D}" dt="2024-07-16T20:06:52.619" v="285" actId="478"/>
          <ac:picMkLst>
            <pc:docMk/>
            <pc:sldMk cId="1694234014" sldId="273"/>
            <ac:picMk id="3" creationId="{412F7AE8-A402-5659-7BD4-75618F33A4C8}"/>
          </ac:picMkLst>
        </pc:picChg>
        <pc:picChg chg="add mod">
          <ac:chgData name="Chelsea Rogers, Ms." userId="f5dfc923-ea53-4f64-8516-e41abea1d72b" providerId="ADAL" clId="{2355C24E-98FC-40A9-BA82-B94665C8AB7D}" dt="2024-07-16T20:07:01.587" v="287" actId="14100"/>
          <ac:picMkLst>
            <pc:docMk/>
            <pc:sldMk cId="1694234014" sldId="273"/>
            <ac:picMk id="4" creationId="{8597A2F1-6551-4758-7956-AF6DE5331C28}"/>
          </ac:picMkLst>
        </pc:picChg>
      </pc:sldChg>
      <pc:sldChg chg="addSp delSp modSp add mod">
        <pc:chgData name="Chelsea Rogers, Ms." userId="f5dfc923-ea53-4f64-8516-e41abea1d72b" providerId="ADAL" clId="{2355C24E-98FC-40A9-BA82-B94665C8AB7D}" dt="2024-07-16T20:15:22.732" v="346" actId="20577"/>
        <pc:sldMkLst>
          <pc:docMk/>
          <pc:sldMk cId="3820788062" sldId="274"/>
        </pc:sldMkLst>
        <pc:spChg chg="mod">
          <ac:chgData name="Chelsea Rogers, Ms." userId="f5dfc923-ea53-4f64-8516-e41abea1d72b" providerId="ADAL" clId="{2355C24E-98FC-40A9-BA82-B94665C8AB7D}" dt="2024-07-16T20:14:49.149" v="320" actId="14100"/>
          <ac:spMkLst>
            <pc:docMk/>
            <pc:sldMk cId="3820788062" sldId="274"/>
            <ac:spMk id="16" creationId="{D73C4F64-7B30-1084-8A7F-1A9C85E40175}"/>
          </ac:spMkLst>
        </pc:spChg>
        <pc:spChg chg="mod">
          <ac:chgData name="Chelsea Rogers, Ms." userId="f5dfc923-ea53-4f64-8516-e41abea1d72b" providerId="ADAL" clId="{2355C24E-98FC-40A9-BA82-B94665C8AB7D}" dt="2024-07-16T20:15:22.732" v="346" actId="20577"/>
          <ac:spMkLst>
            <pc:docMk/>
            <pc:sldMk cId="3820788062" sldId="274"/>
            <ac:spMk id="17" creationId="{D15D0207-1E14-5550-4984-A4B225BBAFD8}"/>
          </ac:spMkLst>
        </pc:spChg>
        <pc:spChg chg="mod">
          <ac:chgData name="Chelsea Rogers, Ms." userId="f5dfc923-ea53-4f64-8516-e41abea1d72b" providerId="ADAL" clId="{2355C24E-98FC-40A9-BA82-B94665C8AB7D}" dt="2024-07-16T20:14:55.820" v="321" actId="1076"/>
          <ac:spMkLst>
            <pc:docMk/>
            <pc:sldMk cId="3820788062" sldId="274"/>
            <ac:spMk id="18" creationId="{17F485F0-31F3-9791-33A3-F7CDC8F3BA5D}"/>
          </ac:spMkLst>
        </pc:spChg>
        <pc:picChg chg="add del mod">
          <ac:chgData name="Chelsea Rogers, Ms." userId="f5dfc923-ea53-4f64-8516-e41abea1d72b" providerId="ADAL" clId="{2355C24E-98FC-40A9-BA82-B94665C8AB7D}" dt="2024-07-16T20:11:15.329" v="294" actId="478"/>
          <ac:picMkLst>
            <pc:docMk/>
            <pc:sldMk cId="3820788062" sldId="274"/>
            <ac:picMk id="3" creationId="{C2589888-4D00-C73F-BE16-0AF1F6B4EC62}"/>
          </ac:picMkLst>
        </pc:picChg>
        <pc:picChg chg="del">
          <ac:chgData name="Chelsea Rogers, Ms." userId="f5dfc923-ea53-4f64-8516-e41abea1d72b" providerId="ADAL" clId="{2355C24E-98FC-40A9-BA82-B94665C8AB7D}" dt="2024-07-16T20:13:57.185" v="298" actId="478"/>
          <ac:picMkLst>
            <pc:docMk/>
            <pc:sldMk cId="3820788062" sldId="274"/>
            <ac:picMk id="4" creationId="{8597A2F1-6551-4758-7956-AF6DE5331C28}"/>
          </ac:picMkLst>
        </pc:picChg>
        <pc:picChg chg="add mod">
          <ac:chgData name="Chelsea Rogers, Ms." userId="f5dfc923-ea53-4f64-8516-e41abea1d72b" providerId="ADAL" clId="{2355C24E-98FC-40A9-BA82-B94665C8AB7D}" dt="2024-07-16T20:14:00.491" v="299" actId="1076"/>
          <ac:picMkLst>
            <pc:docMk/>
            <pc:sldMk cId="3820788062" sldId="274"/>
            <ac:picMk id="6" creationId="{A84D7FD2-36CA-BAB5-F102-ED71620060AB}"/>
          </ac:picMkLst>
        </pc:picChg>
      </pc:sldChg>
      <pc:sldChg chg="new del">
        <pc:chgData name="Chelsea Rogers, Ms." userId="f5dfc923-ea53-4f64-8516-e41abea1d72b" providerId="ADAL" clId="{2355C24E-98FC-40A9-BA82-B94665C8AB7D}" dt="2024-07-16T20:15:03.689" v="323" actId="680"/>
        <pc:sldMkLst>
          <pc:docMk/>
          <pc:sldMk cId="1342040677" sldId="275"/>
        </pc:sldMkLst>
      </pc:sldChg>
      <pc:sldChg chg="addSp delSp modSp add mod ord">
        <pc:chgData name="Chelsea Rogers, Ms." userId="f5dfc923-ea53-4f64-8516-e41abea1d72b" providerId="ADAL" clId="{2355C24E-98FC-40A9-BA82-B94665C8AB7D}" dt="2024-07-18T18:11:53.040" v="498" actId="27636"/>
        <pc:sldMkLst>
          <pc:docMk/>
          <pc:sldMk cId="1497120530" sldId="275"/>
        </pc:sldMkLst>
        <pc:spChg chg="mod">
          <ac:chgData name="Chelsea Rogers, Ms." userId="f5dfc923-ea53-4f64-8516-e41abea1d72b" providerId="ADAL" clId="{2355C24E-98FC-40A9-BA82-B94665C8AB7D}" dt="2024-07-16T20:18:59.974" v="460" actId="20577"/>
          <ac:spMkLst>
            <pc:docMk/>
            <pc:sldMk cId="1497120530" sldId="275"/>
            <ac:spMk id="11" creationId="{440EFE87-DB09-BA30-BEAD-996A2A7CB89B}"/>
          </ac:spMkLst>
        </pc:spChg>
        <pc:spChg chg="mod">
          <ac:chgData name="Chelsea Rogers, Ms." userId="f5dfc923-ea53-4f64-8516-e41abea1d72b" providerId="ADAL" clId="{2355C24E-98FC-40A9-BA82-B94665C8AB7D}" dt="2024-07-18T18:11:53.040" v="498" actId="27636"/>
          <ac:spMkLst>
            <pc:docMk/>
            <pc:sldMk cId="1497120530" sldId="275"/>
            <ac:spMk id="16" creationId="{D73C4F64-7B30-1084-8A7F-1A9C85E40175}"/>
          </ac:spMkLst>
        </pc:spChg>
        <pc:spChg chg="mod">
          <ac:chgData name="Chelsea Rogers, Ms." userId="f5dfc923-ea53-4f64-8516-e41abea1d72b" providerId="ADAL" clId="{2355C24E-98FC-40A9-BA82-B94665C8AB7D}" dt="2024-07-16T20:18:51.330" v="424" actId="20577"/>
          <ac:spMkLst>
            <pc:docMk/>
            <pc:sldMk cId="1497120530" sldId="275"/>
            <ac:spMk id="17" creationId="{D15D0207-1E14-5550-4984-A4B225BBAFD8}"/>
          </ac:spMkLst>
        </pc:spChg>
        <pc:spChg chg="mod">
          <ac:chgData name="Chelsea Rogers, Ms." userId="f5dfc923-ea53-4f64-8516-e41abea1d72b" providerId="ADAL" clId="{2355C24E-98FC-40A9-BA82-B94665C8AB7D}" dt="2024-07-16T20:18:26.089" v="399" actId="20577"/>
          <ac:spMkLst>
            <pc:docMk/>
            <pc:sldMk cId="1497120530" sldId="275"/>
            <ac:spMk id="18" creationId="{17F485F0-31F3-9791-33A3-F7CDC8F3BA5D}"/>
          </ac:spMkLst>
        </pc:spChg>
        <pc:picChg chg="add del mod">
          <ac:chgData name="Chelsea Rogers, Ms." userId="f5dfc923-ea53-4f64-8516-e41abea1d72b" providerId="ADAL" clId="{2355C24E-98FC-40A9-BA82-B94665C8AB7D}" dt="2024-07-16T20:24:38.958" v="490" actId="478"/>
          <ac:picMkLst>
            <pc:docMk/>
            <pc:sldMk cId="1497120530" sldId="275"/>
            <ac:picMk id="3" creationId="{293AE3FC-0089-3899-583F-72D6CDC9189A}"/>
          </ac:picMkLst>
        </pc:picChg>
        <pc:picChg chg="add mod modCrop">
          <ac:chgData name="Chelsea Rogers, Ms." userId="f5dfc923-ea53-4f64-8516-e41abea1d72b" providerId="ADAL" clId="{2355C24E-98FC-40A9-BA82-B94665C8AB7D}" dt="2024-07-16T20:24:55.473" v="493" actId="732"/>
          <ac:picMkLst>
            <pc:docMk/>
            <pc:sldMk cId="1497120530" sldId="275"/>
            <ac:picMk id="5" creationId="{D5EB087A-EBE1-E3C3-D465-865BD466F0F9}"/>
          </ac:picMkLst>
        </pc:picChg>
        <pc:picChg chg="del">
          <ac:chgData name="Chelsea Rogers, Ms." userId="f5dfc923-ea53-4f64-8516-e41abea1d72b" providerId="ADAL" clId="{2355C24E-98FC-40A9-BA82-B94665C8AB7D}" dt="2024-07-16T20:17:02.839" v="372" actId="478"/>
          <ac:picMkLst>
            <pc:docMk/>
            <pc:sldMk cId="1497120530" sldId="275"/>
            <ac:picMk id="6" creationId="{A84D7FD2-36CA-BAB5-F102-ED71620060AB}"/>
          </ac:picMkLst>
        </pc:picChg>
      </pc:sldChg>
      <pc:sldChg chg="modSp add mod">
        <pc:chgData name="Chelsea Rogers, Ms." userId="f5dfc923-ea53-4f64-8516-e41abea1d72b" providerId="ADAL" clId="{2355C24E-98FC-40A9-BA82-B94665C8AB7D}" dt="2024-07-16T20:19:08.955" v="486" actId="20577"/>
        <pc:sldMkLst>
          <pc:docMk/>
          <pc:sldMk cId="746020903" sldId="276"/>
        </pc:sldMkLst>
        <pc:spChg chg="mod">
          <ac:chgData name="Chelsea Rogers, Ms." userId="f5dfc923-ea53-4f64-8516-e41abea1d72b" providerId="ADAL" clId="{2355C24E-98FC-40A9-BA82-B94665C8AB7D}" dt="2024-07-16T20:19:08.955" v="486" actId="20577"/>
          <ac:spMkLst>
            <pc:docMk/>
            <pc:sldMk cId="746020903" sldId="276"/>
            <ac:spMk id="11" creationId="{440EFE87-DB09-BA30-BEAD-996A2A7CB89B}"/>
          </ac:spMkLst>
        </pc:spChg>
      </pc:sldChg>
      <pc:sldChg chg="addSp delSp modSp add mod ord">
        <pc:chgData name="Chelsea Rogers, Ms." userId="f5dfc923-ea53-4f64-8516-e41abea1d72b" providerId="ADAL" clId="{2355C24E-98FC-40A9-BA82-B94665C8AB7D}" dt="2024-07-18T18:13:54.711" v="554" actId="27636"/>
        <pc:sldMkLst>
          <pc:docMk/>
          <pc:sldMk cId="700865323" sldId="277"/>
        </pc:sldMkLst>
        <pc:spChg chg="mod">
          <ac:chgData name="Chelsea Rogers, Ms." userId="f5dfc923-ea53-4f64-8516-e41abea1d72b" providerId="ADAL" clId="{2355C24E-98FC-40A9-BA82-B94665C8AB7D}" dt="2024-07-18T18:12:20.259" v="518" actId="20577"/>
          <ac:spMkLst>
            <pc:docMk/>
            <pc:sldMk cId="700865323" sldId="277"/>
            <ac:spMk id="11" creationId="{440EFE87-DB09-BA30-BEAD-996A2A7CB89B}"/>
          </ac:spMkLst>
        </pc:spChg>
        <pc:spChg chg="mod">
          <ac:chgData name="Chelsea Rogers, Ms." userId="f5dfc923-ea53-4f64-8516-e41abea1d72b" providerId="ADAL" clId="{2355C24E-98FC-40A9-BA82-B94665C8AB7D}" dt="2024-07-18T18:13:54.711" v="554" actId="27636"/>
          <ac:spMkLst>
            <pc:docMk/>
            <pc:sldMk cId="700865323" sldId="277"/>
            <ac:spMk id="16" creationId="{D73C4F64-7B30-1084-8A7F-1A9C85E40175}"/>
          </ac:spMkLst>
        </pc:spChg>
        <pc:spChg chg="mod">
          <ac:chgData name="Chelsea Rogers, Ms." userId="f5dfc923-ea53-4f64-8516-e41abea1d72b" providerId="ADAL" clId="{2355C24E-98FC-40A9-BA82-B94665C8AB7D}" dt="2024-07-18T18:12:33.887" v="536" actId="20577"/>
          <ac:spMkLst>
            <pc:docMk/>
            <pc:sldMk cId="700865323" sldId="277"/>
            <ac:spMk id="17" creationId="{D15D0207-1E14-5550-4984-A4B225BBAFD8}"/>
          </ac:spMkLst>
        </pc:spChg>
        <pc:spChg chg="mod">
          <ac:chgData name="Chelsea Rogers, Ms." userId="f5dfc923-ea53-4f64-8516-e41abea1d72b" providerId="ADAL" clId="{2355C24E-98FC-40A9-BA82-B94665C8AB7D}" dt="2024-07-18T18:12:38.576" v="544" actId="20577"/>
          <ac:spMkLst>
            <pc:docMk/>
            <pc:sldMk cId="700865323" sldId="277"/>
            <ac:spMk id="18" creationId="{17F485F0-31F3-9791-33A3-F7CDC8F3BA5D}"/>
          </ac:spMkLst>
        </pc:spChg>
        <pc:picChg chg="del mod">
          <ac:chgData name="Chelsea Rogers, Ms." userId="f5dfc923-ea53-4f64-8516-e41abea1d72b" providerId="ADAL" clId="{2355C24E-98FC-40A9-BA82-B94665C8AB7D}" dt="2024-07-18T18:13:29.420" v="548" actId="478"/>
          <ac:picMkLst>
            <pc:docMk/>
            <pc:sldMk cId="700865323" sldId="277"/>
            <ac:picMk id="3" creationId="{293AE3FC-0089-3899-583F-72D6CDC9189A}"/>
          </ac:picMkLst>
        </pc:picChg>
        <pc:picChg chg="add mod">
          <ac:chgData name="Chelsea Rogers, Ms." userId="f5dfc923-ea53-4f64-8516-e41abea1d72b" providerId="ADAL" clId="{2355C24E-98FC-40A9-BA82-B94665C8AB7D}" dt="2024-07-18T18:13:43.265" v="552" actId="14100"/>
          <ac:picMkLst>
            <pc:docMk/>
            <pc:sldMk cId="700865323" sldId="277"/>
            <ac:picMk id="4" creationId="{B3FBFC24-4721-84D8-4AE9-21CAE9E6B927}"/>
          </ac:picMkLst>
        </pc:picChg>
      </pc:sldChg>
      <pc:sldChg chg="addSp delSp modSp add mod">
        <pc:chgData name="Chelsea Rogers, Ms." userId="f5dfc923-ea53-4f64-8516-e41abea1d72b" providerId="ADAL" clId="{2355C24E-98FC-40A9-BA82-B94665C8AB7D}" dt="2024-07-18T18:15:30.694" v="607" actId="27636"/>
        <pc:sldMkLst>
          <pc:docMk/>
          <pc:sldMk cId="2277112553" sldId="278"/>
        </pc:sldMkLst>
        <pc:spChg chg="mod">
          <ac:chgData name="Chelsea Rogers, Ms." userId="f5dfc923-ea53-4f64-8516-e41abea1d72b" providerId="ADAL" clId="{2355C24E-98FC-40A9-BA82-B94665C8AB7D}" dt="2024-07-18T18:15:30.694" v="607" actId="27636"/>
          <ac:spMkLst>
            <pc:docMk/>
            <pc:sldMk cId="2277112553" sldId="278"/>
            <ac:spMk id="16" creationId="{D73C4F64-7B30-1084-8A7F-1A9C85E40175}"/>
          </ac:spMkLst>
        </pc:spChg>
        <pc:spChg chg="mod">
          <ac:chgData name="Chelsea Rogers, Ms." userId="f5dfc923-ea53-4f64-8516-e41abea1d72b" providerId="ADAL" clId="{2355C24E-98FC-40A9-BA82-B94665C8AB7D}" dt="2024-07-18T18:14:06.034" v="565" actId="20577"/>
          <ac:spMkLst>
            <pc:docMk/>
            <pc:sldMk cId="2277112553" sldId="278"/>
            <ac:spMk id="17" creationId="{D15D0207-1E14-5550-4984-A4B225BBAFD8}"/>
          </ac:spMkLst>
        </pc:spChg>
        <pc:spChg chg="mod">
          <ac:chgData name="Chelsea Rogers, Ms." userId="f5dfc923-ea53-4f64-8516-e41abea1d72b" providerId="ADAL" clId="{2355C24E-98FC-40A9-BA82-B94665C8AB7D}" dt="2024-07-18T18:14:13.981" v="591" actId="20577"/>
          <ac:spMkLst>
            <pc:docMk/>
            <pc:sldMk cId="2277112553" sldId="278"/>
            <ac:spMk id="18" creationId="{17F485F0-31F3-9791-33A3-F7CDC8F3BA5D}"/>
          </ac:spMkLst>
        </pc:spChg>
        <pc:picChg chg="add mod modCrop">
          <ac:chgData name="Chelsea Rogers, Ms." userId="f5dfc923-ea53-4f64-8516-e41abea1d72b" providerId="ADAL" clId="{2355C24E-98FC-40A9-BA82-B94665C8AB7D}" dt="2024-07-18T18:15:19.137" v="601" actId="14100"/>
          <ac:picMkLst>
            <pc:docMk/>
            <pc:sldMk cId="2277112553" sldId="278"/>
            <ac:picMk id="3" creationId="{FD42BD96-284B-9DBF-F867-9261EC2DD6C1}"/>
          </ac:picMkLst>
        </pc:picChg>
        <pc:picChg chg="del">
          <ac:chgData name="Chelsea Rogers, Ms." userId="f5dfc923-ea53-4f64-8516-e41abea1d72b" providerId="ADAL" clId="{2355C24E-98FC-40A9-BA82-B94665C8AB7D}" dt="2024-07-18T18:14:36.485" v="593" actId="478"/>
          <ac:picMkLst>
            <pc:docMk/>
            <pc:sldMk cId="2277112553" sldId="278"/>
            <ac:picMk id="4" creationId="{B3FBFC24-4721-84D8-4AE9-21CAE9E6B927}"/>
          </ac:picMkLst>
        </pc:picChg>
      </pc:sldChg>
      <pc:sldChg chg="addSp delSp modSp add mod ord">
        <pc:chgData name="Chelsea Rogers, Ms." userId="f5dfc923-ea53-4f64-8516-e41abea1d72b" providerId="ADAL" clId="{2355C24E-98FC-40A9-BA82-B94665C8AB7D}" dt="2024-07-18T18:38:22.489" v="673" actId="1076"/>
        <pc:sldMkLst>
          <pc:docMk/>
          <pc:sldMk cId="3277484903" sldId="279"/>
        </pc:sldMkLst>
        <pc:spChg chg="mod">
          <ac:chgData name="Chelsea Rogers, Ms." userId="f5dfc923-ea53-4f64-8516-e41abea1d72b" providerId="ADAL" clId="{2355C24E-98FC-40A9-BA82-B94665C8AB7D}" dt="2024-07-18T18:36:02.640" v="629" actId="20577"/>
          <ac:spMkLst>
            <pc:docMk/>
            <pc:sldMk cId="3277484903" sldId="279"/>
            <ac:spMk id="11" creationId="{440EFE87-DB09-BA30-BEAD-996A2A7CB89B}"/>
          </ac:spMkLst>
        </pc:spChg>
        <pc:spChg chg="mod">
          <ac:chgData name="Chelsea Rogers, Ms." userId="f5dfc923-ea53-4f64-8516-e41abea1d72b" providerId="ADAL" clId="{2355C24E-98FC-40A9-BA82-B94665C8AB7D}" dt="2024-07-18T18:38:22.489" v="673" actId="1076"/>
          <ac:spMkLst>
            <pc:docMk/>
            <pc:sldMk cId="3277484903" sldId="279"/>
            <ac:spMk id="16" creationId="{D73C4F64-7B30-1084-8A7F-1A9C85E40175}"/>
          </ac:spMkLst>
        </pc:spChg>
        <pc:spChg chg="mod">
          <ac:chgData name="Chelsea Rogers, Ms." userId="f5dfc923-ea53-4f64-8516-e41abea1d72b" providerId="ADAL" clId="{2355C24E-98FC-40A9-BA82-B94665C8AB7D}" dt="2024-07-18T18:37:25.579" v="648" actId="20577"/>
          <ac:spMkLst>
            <pc:docMk/>
            <pc:sldMk cId="3277484903" sldId="279"/>
            <ac:spMk id="17" creationId="{D15D0207-1E14-5550-4984-A4B225BBAFD8}"/>
          </ac:spMkLst>
        </pc:spChg>
        <pc:spChg chg="mod">
          <ac:chgData name="Chelsea Rogers, Ms." userId="f5dfc923-ea53-4f64-8516-e41abea1d72b" providerId="ADAL" clId="{2355C24E-98FC-40A9-BA82-B94665C8AB7D}" dt="2024-07-18T18:37:30.974" v="662" actId="20577"/>
          <ac:spMkLst>
            <pc:docMk/>
            <pc:sldMk cId="3277484903" sldId="279"/>
            <ac:spMk id="18" creationId="{17F485F0-31F3-9791-33A3-F7CDC8F3BA5D}"/>
          </ac:spMkLst>
        </pc:spChg>
        <pc:picChg chg="del mod">
          <ac:chgData name="Chelsea Rogers, Ms." userId="f5dfc923-ea53-4f64-8516-e41abea1d72b" providerId="ADAL" clId="{2355C24E-98FC-40A9-BA82-B94665C8AB7D}" dt="2024-07-18T18:37:50.986" v="666" actId="478"/>
          <ac:picMkLst>
            <pc:docMk/>
            <pc:sldMk cId="3277484903" sldId="279"/>
            <ac:picMk id="3" creationId="{FD42BD96-284B-9DBF-F867-9261EC2DD6C1}"/>
          </ac:picMkLst>
        </pc:picChg>
        <pc:picChg chg="add mod modCrop">
          <ac:chgData name="Chelsea Rogers, Ms." userId="f5dfc923-ea53-4f64-8516-e41abea1d72b" providerId="ADAL" clId="{2355C24E-98FC-40A9-BA82-B94665C8AB7D}" dt="2024-07-18T18:38:07.870" v="670" actId="1076"/>
          <ac:picMkLst>
            <pc:docMk/>
            <pc:sldMk cId="3277484903" sldId="279"/>
            <ac:picMk id="4" creationId="{8D57B637-A5B4-8B5D-8197-0C777357FE0C}"/>
          </ac:picMkLst>
        </pc:picChg>
      </pc:sldChg>
      <pc:sldChg chg="addSp delSp modSp add mod">
        <pc:chgData name="Chelsea Rogers, Ms." userId="f5dfc923-ea53-4f64-8516-e41abea1d72b" providerId="ADAL" clId="{2355C24E-98FC-40A9-BA82-B94665C8AB7D}" dt="2024-07-18T19:42:04.764" v="726" actId="27636"/>
        <pc:sldMkLst>
          <pc:docMk/>
          <pc:sldMk cId="2058277542" sldId="280"/>
        </pc:sldMkLst>
        <pc:spChg chg="mod">
          <ac:chgData name="Chelsea Rogers, Ms." userId="f5dfc923-ea53-4f64-8516-e41abea1d72b" providerId="ADAL" clId="{2355C24E-98FC-40A9-BA82-B94665C8AB7D}" dt="2024-07-18T19:42:04.764" v="726" actId="27636"/>
          <ac:spMkLst>
            <pc:docMk/>
            <pc:sldMk cId="2058277542" sldId="280"/>
            <ac:spMk id="16" creationId="{D73C4F64-7B30-1084-8A7F-1A9C85E40175}"/>
          </ac:spMkLst>
        </pc:spChg>
        <pc:spChg chg="mod">
          <ac:chgData name="Chelsea Rogers, Ms." userId="f5dfc923-ea53-4f64-8516-e41abea1d72b" providerId="ADAL" clId="{2355C24E-98FC-40A9-BA82-B94665C8AB7D}" dt="2024-07-18T19:40:58.544" v="697" actId="20577"/>
          <ac:spMkLst>
            <pc:docMk/>
            <pc:sldMk cId="2058277542" sldId="280"/>
            <ac:spMk id="17" creationId="{D15D0207-1E14-5550-4984-A4B225BBAFD8}"/>
          </ac:spMkLst>
        </pc:spChg>
        <pc:spChg chg="mod">
          <ac:chgData name="Chelsea Rogers, Ms." userId="f5dfc923-ea53-4f64-8516-e41abea1d72b" providerId="ADAL" clId="{2355C24E-98FC-40A9-BA82-B94665C8AB7D}" dt="2024-07-18T19:41:03.484" v="708" actId="20577"/>
          <ac:spMkLst>
            <pc:docMk/>
            <pc:sldMk cId="2058277542" sldId="280"/>
            <ac:spMk id="18" creationId="{17F485F0-31F3-9791-33A3-F7CDC8F3BA5D}"/>
          </ac:spMkLst>
        </pc:spChg>
        <pc:picChg chg="add del mod">
          <ac:chgData name="Chelsea Rogers, Ms." userId="f5dfc923-ea53-4f64-8516-e41abea1d72b" providerId="ADAL" clId="{2355C24E-98FC-40A9-BA82-B94665C8AB7D}" dt="2024-07-18T19:41:45.657" v="718" actId="478"/>
          <ac:picMkLst>
            <pc:docMk/>
            <pc:sldMk cId="2058277542" sldId="280"/>
            <ac:picMk id="3" creationId="{FC306151-07F6-AF82-5A64-5EC7A1EA5422}"/>
          </ac:picMkLst>
        </pc:picChg>
        <pc:picChg chg="del">
          <ac:chgData name="Chelsea Rogers, Ms." userId="f5dfc923-ea53-4f64-8516-e41abea1d72b" providerId="ADAL" clId="{2355C24E-98FC-40A9-BA82-B94665C8AB7D}" dt="2024-07-18T19:41:47.296" v="719" actId="478"/>
          <ac:picMkLst>
            <pc:docMk/>
            <pc:sldMk cId="2058277542" sldId="280"/>
            <ac:picMk id="4" creationId="{8D57B637-A5B4-8B5D-8197-0C777357FE0C}"/>
          </ac:picMkLst>
        </pc:picChg>
        <pc:picChg chg="add mod">
          <ac:chgData name="Chelsea Rogers, Ms." userId="f5dfc923-ea53-4f64-8516-e41abea1d72b" providerId="ADAL" clId="{2355C24E-98FC-40A9-BA82-B94665C8AB7D}" dt="2024-07-18T19:41:57.087" v="722" actId="14100"/>
          <ac:picMkLst>
            <pc:docMk/>
            <pc:sldMk cId="2058277542" sldId="280"/>
            <ac:picMk id="6" creationId="{D92CBF47-7C48-59DC-9B84-D9168ADB0CE2}"/>
          </ac:picMkLst>
        </pc:picChg>
      </pc:sldChg>
      <pc:sldChg chg="addSp delSp modSp add mod">
        <pc:chgData name="Chelsea Rogers, Ms." userId="f5dfc923-ea53-4f64-8516-e41abea1d72b" providerId="ADAL" clId="{2355C24E-98FC-40A9-BA82-B94665C8AB7D}" dt="2024-07-23T20:25:25.427" v="1128" actId="27636"/>
        <pc:sldMkLst>
          <pc:docMk/>
          <pc:sldMk cId="3978302778" sldId="281"/>
        </pc:sldMkLst>
        <pc:spChg chg="mod">
          <ac:chgData name="Chelsea Rogers, Ms." userId="f5dfc923-ea53-4f64-8516-e41abea1d72b" providerId="ADAL" clId="{2355C24E-98FC-40A9-BA82-B94665C8AB7D}" dt="2024-07-18T19:42:28.683" v="749" actId="20577"/>
          <ac:spMkLst>
            <pc:docMk/>
            <pc:sldMk cId="3978302778" sldId="281"/>
            <ac:spMk id="11" creationId="{440EFE87-DB09-BA30-BEAD-996A2A7CB89B}"/>
          </ac:spMkLst>
        </pc:spChg>
        <pc:spChg chg="mod">
          <ac:chgData name="Chelsea Rogers, Ms." userId="f5dfc923-ea53-4f64-8516-e41abea1d72b" providerId="ADAL" clId="{2355C24E-98FC-40A9-BA82-B94665C8AB7D}" dt="2024-07-23T20:25:25.427" v="1128" actId="27636"/>
          <ac:spMkLst>
            <pc:docMk/>
            <pc:sldMk cId="3978302778" sldId="281"/>
            <ac:spMk id="16" creationId="{D73C4F64-7B30-1084-8A7F-1A9C85E40175}"/>
          </ac:spMkLst>
        </pc:spChg>
        <pc:spChg chg="mod">
          <ac:chgData name="Chelsea Rogers, Ms." userId="f5dfc923-ea53-4f64-8516-e41abea1d72b" providerId="ADAL" clId="{2355C24E-98FC-40A9-BA82-B94665C8AB7D}" dt="2024-07-18T19:42:37.496" v="769" actId="20577"/>
          <ac:spMkLst>
            <pc:docMk/>
            <pc:sldMk cId="3978302778" sldId="281"/>
            <ac:spMk id="17" creationId="{D15D0207-1E14-5550-4984-A4B225BBAFD8}"/>
          </ac:spMkLst>
        </pc:spChg>
        <pc:spChg chg="mod">
          <ac:chgData name="Chelsea Rogers, Ms." userId="f5dfc923-ea53-4f64-8516-e41abea1d72b" providerId="ADAL" clId="{2355C24E-98FC-40A9-BA82-B94665C8AB7D}" dt="2024-07-18T19:42:41.467" v="778" actId="20577"/>
          <ac:spMkLst>
            <pc:docMk/>
            <pc:sldMk cId="3978302778" sldId="281"/>
            <ac:spMk id="18" creationId="{17F485F0-31F3-9791-33A3-F7CDC8F3BA5D}"/>
          </ac:spMkLst>
        </pc:spChg>
        <pc:picChg chg="add mod">
          <ac:chgData name="Chelsea Rogers, Ms." userId="f5dfc923-ea53-4f64-8516-e41abea1d72b" providerId="ADAL" clId="{2355C24E-98FC-40A9-BA82-B94665C8AB7D}" dt="2024-07-18T19:43:04.996" v="784" actId="14100"/>
          <ac:picMkLst>
            <pc:docMk/>
            <pc:sldMk cId="3978302778" sldId="281"/>
            <ac:picMk id="3" creationId="{B1EBEA45-D638-889A-F73B-F4CEC7DF6F07}"/>
          </ac:picMkLst>
        </pc:picChg>
        <pc:picChg chg="del mod">
          <ac:chgData name="Chelsea Rogers, Ms." userId="f5dfc923-ea53-4f64-8516-e41abea1d72b" providerId="ADAL" clId="{2355C24E-98FC-40A9-BA82-B94665C8AB7D}" dt="2024-07-18T19:43:00.260" v="782" actId="478"/>
          <ac:picMkLst>
            <pc:docMk/>
            <pc:sldMk cId="3978302778" sldId="281"/>
            <ac:picMk id="6" creationId="{D92CBF47-7C48-59DC-9B84-D9168ADB0CE2}"/>
          </ac:picMkLst>
        </pc:picChg>
      </pc:sldChg>
      <pc:sldChg chg="addSp delSp modSp add mod">
        <pc:chgData name="Chelsea Rogers, Ms." userId="f5dfc923-ea53-4f64-8516-e41abea1d72b" providerId="ADAL" clId="{2355C24E-98FC-40A9-BA82-B94665C8AB7D}" dt="2024-07-18T19:48:23.015" v="827" actId="14100"/>
        <pc:sldMkLst>
          <pc:docMk/>
          <pc:sldMk cId="511260020" sldId="282"/>
        </pc:sldMkLst>
        <pc:spChg chg="mod">
          <ac:chgData name="Chelsea Rogers, Ms." userId="f5dfc923-ea53-4f64-8516-e41abea1d72b" providerId="ADAL" clId="{2355C24E-98FC-40A9-BA82-B94665C8AB7D}" dt="2024-07-18T19:43:40.672" v="821"/>
          <ac:spMkLst>
            <pc:docMk/>
            <pc:sldMk cId="511260020" sldId="282"/>
            <ac:spMk id="16" creationId="{D73C4F64-7B30-1084-8A7F-1A9C85E40175}"/>
          </ac:spMkLst>
        </pc:spChg>
        <pc:spChg chg="mod">
          <ac:chgData name="Chelsea Rogers, Ms." userId="f5dfc923-ea53-4f64-8516-e41abea1d72b" providerId="ADAL" clId="{2355C24E-98FC-40A9-BA82-B94665C8AB7D}" dt="2024-07-18T19:43:22.534" v="801" actId="20577"/>
          <ac:spMkLst>
            <pc:docMk/>
            <pc:sldMk cId="511260020" sldId="282"/>
            <ac:spMk id="17" creationId="{D15D0207-1E14-5550-4984-A4B225BBAFD8}"/>
          </ac:spMkLst>
        </pc:spChg>
        <pc:spChg chg="mod">
          <ac:chgData name="Chelsea Rogers, Ms." userId="f5dfc923-ea53-4f64-8516-e41abea1d72b" providerId="ADAL" clId="{2355C24E-98FC-40A9-BA82-B94665C8AB7D}" dt="2024-07-18T19:43:28.922" v="820" actId="20577"/>
          <ac:spMkLst>
            <pc:docMk/>
            <pc:sldMk cId="511260020" sldId="282"/>
            <ac:spMk id="18" creationId="{17F485F0-31F3-9791-33A3-F7CDC8F3BA5D}"/>
          </ac:spMkLst>
        </pc:spChg>
        <pc:picChg chg="del mod">
          <ac:chgData name="Chelsea Rogers, Ms." userId="f5dfc923-ea53-4f64-8516-e41abea1d72b" providerId="ADAL" clId="{2355C24E-98FC-40A9-BA82-B94665C8AB7D}" dt="2024-07-18T19:48:17.207" v="825" actId="478"/>
          <ac:picMkLst>
            <pc:docMk/>
            <pc:sldMk cId="511260020" sldId="282"/>
            <ac:picMk id="3" creationId="{B1EBEA45-D638-889A-F73B-F4CEC7DF6F07}"/>
          </ac:picMkLst>
        </pc:picChg>
        <pc:picChg chg="add mod">
          <ac:chgData name="Chelsea Rogers, Ms." userId="f5dfc923-ea53-4f64-8516-e41abea1d72b" providerId="ADAL" clId="{2355C24E-98FC-40A9-BA82-B94665C8AB7D}" dt="2024-07-18T19:48:23.015" v="827" actId="14100"/>
          <ac:picMkLst>
            <pc:docMk/>
            <pc:sldMk cId="511260020" sldId="282"/>
            <ac:picMk id="4" creationId="{DF1D0CA2-6B11-3284-7DD0-33586C77AD77}"/>
          </ac:picMkLst>
        </pc:picChg>
      </pc:sldChg>
      <pc:sldChg chg="addSp delSp modSp add mod ord">
        <pc:chgData name="Chelsea Rogers, Ms." userId="f5dfc923-ea53-4f64-8516-e41abea1d72b" providerId="ADAL" clId="{2355C24E-98FC-40A9-BA82-B94665C8AB7D}" dt="2024-07-18T19:50:06.371" v="890"/>
        <pc:sldMkLst>
          <pc:docMk/>
          <pc:sldMk cId="2514000471" sldId="283"/>
        </pc:sldMkLst>
        <pc:spChg chg="mod">
          <ac:chgData name="Chelsea Rogers, Ms." userId="f5dfc923-ea53-4f64-8516-e41abea1d72b" providerId="ADAL" clId="{2355C24E-98FC-40A9-BA82-B94665C8AB7D}" dt="2024-07-18T19:48:50.360" v="847" actId="20577"/>
          <ac:spMkLst>
            <pc:docMk/>
            <pc:sldMk cId="2514000471" sldId="283"/>
            <ac:spMk id="11" creationId="{440EFE87-DB09-BA30-BEAD-996A2A7CB89B}"/>
          </ac:spMkLst>
        </pc:spChg>
        <pc:spChg chg="mod">
          <ac:chgData name="Chelsea Rogers, Ms." userId="f5dfc923-ea53-4f64-8516-e41abea1d72b" providerId="ADAL" clId="{2355C24E-98FC-40A9-BA82-B94665C8AB7D}" dt="2024-07-18T19:50:06.371" v="890"/>
          <ac:spMkLst>
            <pc:docMk/>
            <pc:sldMk cId="2514000471" sldId="283"/>
            <ac:spMk id="16" creationId="{D73C4F64-7B30-1084-8A7F-1A9C85E40175}"/>
          </ac:spMkLst>
        </pc:spChg>
        <pc:spChg chg="mod">
          <ac:chgData name="Chelsea Rogers, Ms." userId="f5dfc923-ea53-4f64-8516-e41abea1d72b" providerId="ADAL" clId="{2355C24E-98FC-40A9-BA82-B94665C8AB7D}" dt="2024-07-18T19:49:14.086" v="869" actId="20577"/>
          <ac:spMkLst>
            <pc:docMk/>
            <pc:sldMk cId="2514000471" sldId="283"/>
            <ac:spMk id="17" creationId="{D15D0207-1E14-5550-4984-A4B225BBAFD8}"/>
          </ac:spMkLst>
        </pc:spChg>
        <pc:spChg chg="mod">
          <ac:chgData name="Chelsea Rogers, Ms." userId="f5dfc923-ea53-4f64-8516-e41abea1d72b" providerId="ADAL" clId="{2355C24E-98FC-40A9-BA82-B94665C8AB7D}" dt="2024-07-18T19:49:19.151" v="882" actId="20577"/>
          <ac:spMkLst>
            <pc:docMk/>
            <pc:sldMk cId="2514000471" sldId="283"/>
            <ac:spMk id="18" creationId="{17F485F0-31F3-9791-33A3-F7CDC8F3BA5D}"/>
          </ac:spMkLst>
        </pc:spChg>
        <pc:picChg chg="add mod">
          <ac:chgData name="Chelsea Rogers, Ms." userId="f5dfc923-ea53-4f64-8516-e41abea1d72b" providerId="ADAL" clId="{2355C24E-98FC-40A9-BA82-B94665C8AB7D}" dt="2024-07-18T19:49:55.269" v="889" actId="14100"/>
          <ac:picMkLst>
            <pc:docMk/>
            <pc:sldMk cId="2514000471" sldId="283"/>
            <ac:picMk id="3" creationId="{A5F24C88-8D01-68E7-29B1-D06DC64A261D}"/>
          </ac:picMkLst>
        </pc:picChg>
        <pc:picChg chg="del">
          <ac:chgData name="Chelsea Rogers, Ms." userId="f5dfc923-ea53-4f64-8516-e41abea1d72b" providerId="ADAL" clId="{2355C24E-98FC-40A9-BA82-B94665C8AB7D}" dt="2024-07-18T19:49:46.320" v="887" actId="478"/>
          <ac:picMkLst>
            <pc:docMk/>
            <pc:sldMk cId="2514000471" sldId="283"/>
            <ac:picMk id="4" creationId="{DF1D0CA2-6B11-3284-7DD0-33586C77AD77}"/>
          </ac:picMkLst>
        </pc:picChg>
      </pc:sldChg>
      <pc:sldChg chg="addSp delSp modSp add mod">
        <pc:chgData name="Chelsea Rogers, Ms." userId="f5dfc923-ea53-4f64-8516-e41abea1d72b" providerId="ADAL" clId="{2355C24E-98FC-40A9-BA82-B94665C8AB7D}" dt="2024-07-18T19:54:35.233" v="977" actId="20577"/>
        <pc:sldMkLst>
          <pc:docMk/>
          <pc:sldMk cId="1792234362" sldId="284"/>
        </pc:sldMkLst>
        <pc:spChg chg="mod">
          <ac:chgData name="Chelsea Rogers, Ms." userId="f5dfc923-ea53-4f64-8516-e41abea1d72b" providerId="ADAL" clId="{2355C24E-98FC-40A9-BA82-B94665C8AB7D}" dt="2024-07-18T19:54:35.233" v="977" actId="20577"/>
          <ac:spMkLst>
            <pc:docMk/>
            <pc:sldMk cId="1792234362" sldId="284"/>
            <ac:spMk id="16" creationId="{D73C4F64-7B30-1084-8A7F-1A9C85E40175}"/>
          </ac:spMkLst>
        </pc:spChg>
        <pc:spChg chg="mod">
          <ac:chgData name="Chelsea Rogers, Ms." userId="f5dfc923-ea53-4f64-8516-e41abea1d72b" providerId="ADAL" clId="{2355C24E-98FC-40A9-BA82-B94665C8AB7D}" dt="2024-07-18T19:51:59.079" v="922" actId="20577"/>
          <ac:spMkLst>
            <pc:docMk/>
            <pc:sldMk cId="1792234362" sldId="284"/>
            <ac:spMk id="17" creationId="{D15D0207-1E14-5550-4984-A4B225BBAFD8}"/>
          </ac:spMkLst>
        </pc:spChg>
        <pc:spChg chg="mod">
          <ac:chgData name="Chelsea Rogers, Ms." userId="f5dfc923-ea53-4f64-8516-e41abea1d72b" providerId="ADAL" clId="{2355C24E-98FC-40A9-BA82-B94665C8AB7D}" dt="2024-07-18T19:52:12.071" v="959" actId="20577"/>
          <ac:spMkLst>
            <pc:docMk/>
            <pc:sldMk cId="1792234362" sldId="284"/>
            <ac:spMk id="18" creationId="{17F485F0-31F3-9791-33A3-F7CDC8F3BA5D}"/>
          </ac:spMkLst>
        </pc:spChg>
        <pc:picChg chg="del">
          <ac:chgData name="Chelsea Rogers, Ms." userId="f5dfc923-ea53-4f64-8516-e41abea1d72b" providerId="ADAL" clId="{2355C24E-98FC-40A9-BA82-B94665C8AB7D}" dt="2024-07-18T19:53:17.822" v="964" actId="478"/>
          <ac:picMkLst>
            <pc:docMk/>
            <pc:sldMk cId="1792234362" sldId="284"/>
            <ac:picMk id="3" creationId="{A5F24C88-8D01-68E7-29B1-D06DC64A261D}"/>
          </ac:picMkLst>
        </pc:picChg>
        <pc:picChg chg="add mod modCrop">
          <ac:chgData name="Chelsea Rogers, Ms." userId="f5dfc923-ea53-4f64-8516-e41abea1d72b" providerId="ADAL" clId="{2355C24E-98FC-40A9-BA82-B94665C8AB7D}" dt="2024-07-18T19:54:24.934" v="974" actId="1076"/>
          <ac:picMkLst>
            <pc:docMk/>
            <pc:sldMk cId="1792234362" sldId="284"/>
            <ac:picMk id="4" creationId="{057AA69E-F645-D7FE-446C-4D415C23AEFB}"/>
          </ac:picMkLst>
        </pc:picChg>
      </pc:sldChg>
      <pc:sldChg chg="addSp delSp modSp add mod">
        <pc:chgData name="Chelsea Rogers, Ms." userId="f5dfc923-ea53-4f64-8516-e41abea1d72b" providerId="ADAL" clId="{2355C24E-98FC-40A9-BA82-B94665C8AB7D}" dt="2024-07-22T14:15:59.527" v="1019" actId="1076"/>
        <pc:sldMkLst>
          <pc:docMk/>
          <pc:sldMk cId="3190465911" sldId="285"/>
        </pc:sldMkLst>
        <pc:spChg chg="mod">
          <ac:chgData name="Chelsea Rogers, Ms." userId="f5dfc923-ea53-4f64-8516-e41abea1d72b" providerId="ADAL" clId="{2355C24E-98FC-40A9-BA82-B94665C8AB7D}" dt="2024-07-22T14:15:59.527" v="1019" actId="1076"/>
          <ac:spMkLst>
            <pc:docMk/>
            <pc:sldMk cId="3190465911" sldId="285"/>
            <ac:spMk id="16" creationId="{D73C4F64-7B30-1084-8A7F-1A9C85E40175}"/>
          </ac:spMkLst>
        </pc:spChg>
        <pc:spChg chg="mod">
          <ac:chgData name="Chelsea Rogers, Ms." userId="f5dfc923-ea53-4f64-8516-e41abea1d72b" providerId="ADAL" clId="{2355C24E-98FC-40A9-BA82-B94665C8AB7D}" dt="2024-07-22T14:09:55.650" v="983" actId="20577"/>
          <ac:spMkLst>
            <pc:docMk/>
            <pc:sldMk cId="3190465911" sldId="285"/>
            <ac:spMk id="17" creationId="{D15D0207-1E14-5550-4984-A4B225BBAFD8}"/>
          </ac:spMkLst>
        </pc:spChg>
        <pc:spChg chg="mod">
          <ac:chgData name="Chelsea Rogers, Ms." userId="f5dfc923-ea53-4f64-8516-e41abea1d72b" providerId="ADAL" clId="{2355C24E-98FC-40A9-BA82-B94665C8AB7D}" dt="2024-07-22T14:10:02.811" v="1005" actId="20577"/>
          <ac:spMkLst>
            <pc:docMk/>
            <pc:sldMk cId="3190465911" sldId="285"/>
            <ac:spMk id="18" creationId="{17F485F0-31F3-9791-33A3-F7CDC8F3BA5D}"/>
          </ac:spMkLst>
        </pc:spChg>
        <pc:picChg chg="add mod modCrop">
          <ac:chgData name="Chelsea Rogers, Ms." userId="f5dfc923-ea53-4f64-8516-e41abea1d72b" providerId="ADAL" clId="{2355C24E-98FC-40A9-BA82-B94665C8AB7D}" dt="2024-07-22T14:15:55.097" v="1018" actId="14100"/>
          <ac:picMkLst>
            <pc:docMk/>
            <pc:sldMk cId="3190465911" sldId="285"/>
            <ac:picMk id="3" creationId="{65A59D39-B199-933F-2A50-2E1B8DB8E26D}"/>
          </ac:picMkLst>
        </pc:picChg>
        <pc:picChg chg="del">
          <ac:chgData name="Chelsea Rogers, Ms." userId="f5dfc923-ea53-4f64-8516-e41abea1d72b" providerId="ADAL" clId="{2355C24E-98FC-40A9-BA82-B94665C8AB7D}" dt="2024-07-22T14:15:47.809" v="1016" actId="478"/>
          <ac:picMkLst>
            <pc:docMk/>
            <pc:sldMk cId="3190465911" sldId="285"/>
            <ac:picMk id="6" creationId="{A84D7FD2-36CA-BAB5-F102-ED71620060AB}"/>
          </ac:picMkLst>
        </pc:picChg>
      </pc:sldChg>
      <pc:sldChg chg="addSp delSp modSp add mod">
        <pc:chgData name="Chelsea Rogers, Ms." userId="f5dfc923-ea53-4f64-8516-e41abea1d72b" providerId="ADAL" clId="{2355C24E-98FC-40A9-BA82-B94665C8AB7D}" dt="2024-07-22T15:54:16.629" v="1043" actId="27636"/>
        <pc:sldMkLst>
          <pc:docMk/>
          <pc:sldMk cId="4219338820" sldId="286"/>
        </pc:sldMkLst>
        <pc:spChg chg="mod">
          <ac:chgData name="Chelsea Rogers, Ms." userId="f5dfc923-ea53-4f64-8516-e41abea1d72b" providerId="ADAL" clId="{2355C24E-98FC-40A9-BA82-B94665C8AB7D}" dt="2024-07-22T15:54:16.629" v="1043" actId="27636"/>
          <ac:spMkLst>
            <pc:docMk/>
            <pc:sldMk cId="4219338820" sldId="286"/>
            <ac:spMk id="16" creationId="{D73C4F64-7B30-1084-8A7F-1A9C85E40175}"/>
          </ac:spMkLst>
        </pc:spChg>
        <pc:spChg chg="mod">
          <ac:chgData name="Chelsea Rogers, Ms." userId="f5dfc923-ea53-4f64-8516-e41abea1d72b" providerId="ADAL" clId="{2355C24E-98FC-40A9-BA82-B94665C8AB7D}" dt="2024-07-22T15:37:13.292" v="1033"/>
          <ac:spMkLst>
            <pc:docMk/>
            <pc:sldMk cId="4219338820" sldId="286"/>
            <ac:spMk id="17" creationId="{D15D0207-1E14-5550-4984-A4B225BBAFD8}"/>
          </ac:spMkLst>
        </pc:spChg>
        <pc:spChg chg="mod">
          <ac:chgData name="Chelsea Rogers, Ms." userId="f5dfc923-ea53-4f64-8516-e41abea1d72b" providerId="ADAL" clId="{2355C24E-98FC-40A9-BA82-B94665C8AB7D}" dt="2024-07-22T15:11:35.718" v="1032" actId="20577"/>
          <ac:spMkLst>
            <pc:docMk/>
            <pc:sldMk cId="4219338820" sldId="286"/>
            <ac:spMk id="18" creationId="{17F485F0-31F3-9791-33A3-F7CDC8F3BA5D}"/>
          </ac:spMkLst>
        </pc:spChg>
        <pc:picChg chg="add mod">
          <ac:chgData name="Chelsea Rogers, Ms." userId="f5dfc923-ea53-4f64-8516-e41abea1d72b" providerId="ADAL" clId="{2355C24E-98FC-40A9-BA82-B94665C8AB7D}" dt="2024-07-22T15:49:05.916" v="1039" actId="14100"/>
          <ac:picMkLst>
            <pc:docMk/>
            <pc:sldMk cId="4219338820" sldId="286"/>
            <ac:picMk id="3" creationId="{808E4F1B-B8E6-D093-401C-4DDE62DABD68}"/>
          </ac:picMkLst>
        </pc:picChg>
        <pc:picChg chg="del">
          <ac:chgData name="Chelsea Rogers, Ms." userId="f5dfc923-ea53-4f64-8516-e41abea1d72b" providerId="ADAL" clId="{2355C24E-98FC-40A9-BA82-B94665C8AB7D}" dt="2024-07-22T15:48:56.588" v="1037" actId="478"/>
          <ac:picMkLst>
            <pc:docMk/>
            <pc:sldMk cId="4219338820" sldId="286"/>
            <ac:picMk id="4" creationId="{057AA69E-F645-D7FE-446C-4D415C23AEFB}"/>
          </ac:picMkLst>
        </pc:picChg>
      </pc:sldChg>
      <pc:sldChg chg="new del">
        <pc:chgData name="Chelsea Rogers, Ms." userId="f5dfc923-ea53-4f64-8516-e41abea1d72b" providerId="ADAL" clId="{2355C24E-98FC-40A9-BA82-B94665C8AB7D}" dt="2024-07-22T18:39:36.236" v="1046" actId="47"/>
        <pc:sldMkLst>
          <pc:docMk/>
          <pc:sldMk cId="3296111320" sldId="287"/>
        </pc:sldMkLst>
      </pc:sldChg>
      <pc:sldChg chg="addSp delSp modSp new mod">
        <pc:chgData name="Chelsea Rogers, Ms." userId="f5dfc923-ea53-4f64-8516-e41abea1d72b" providerId="ADAL" clId="{2355C24E-98FC-40A9-BA82-B94665C8AB7D}" dt="2024-07-22T18:50:39.369" v="1080" actId="1076"/>
        <pc:sldMkLst>
          <pc:docMk/>
          <pc:sldMk cId="3307306075" sldId="288"/>
        </pc:sldMkLst>
        <pc:spChg chg="del">
          <ac:chgData name="Chelsea Rogers, Ms." userId="f5dfc923-ea53-4f64-8516-e41abea1d72b" providerId="ADAL" clId="{2355C24E-98FC-40A9-BA82-B94665C8AB7D}" dt="2024-07-22T18:40:48.130" v="1057" actId="478"/>
          <ac:spMkLst>
            <pc:docMk/>
            <pc:sldMk cId="3307306075" sldId="288"/>
            <ac:spMk id="2" creationId="{BF688B5F-D618-F44F-FA31-F4DF64648BEF}"/>
          </ac:spMkLst>
        </pc:spChg>
        <pc:spChg chg="del">
          <ac:chgData name="Chelsea Rogers, Ms." userId="f5dfc923-ea53-4f64-8516-e41abea1d72b" providerId="ADAL" clId="{2355C24E-98FC-40A9-BA82-B94665C8AB7D}" dt="2024-07-22T18:40:50.280" v="1058" actId="478"/>
          <ac:spMkLst>
            <pc:docMk/>
            <pc:sldMk cId="3307306075" sldId="288"/>
            <ac:spMk id="3" creationId="{6111828E-41D7-2E4B-44F4-82CC3C8162CC}"/>
          </ac:spMkLst>
        </pc:spChg>
        <pc:picChg chg="add del mod modCrop">
          <ac:chgData name="Chelsea Rogers, Ms." userId="f5dfc923-ea53-4f64-8516-e41abea1d72b" providerId="ADAL" clId="{2355C24E-98FC-40A9-BA82-B94665C8AB7D}" dt="2024-07-22T18:48:23.581" v="1061" actId="478"/>
          <ac:picMkLst>
            <pc:docMk/>
            <pc:sldMk cId="3307306075" sldId="288"/>
            <ac:picMk id="5" creationId="{2E6FE42F-F54D-33ED-6961-5F746D49A9B5}"/>
          </ac:picMkLst>
        </pc:picChg>
        <pc:picChg chg="add mod modCrop">
          <ac:chgData name="Chelsea Rogers, Ms." userId="f5dfc923-ea53-4f64-8516-e41abea1d72b" providerId="ADAL" clId="{2355C24E-98FC-40A9-BA82-B94665C8AB7D}" dt="2024-07-22T18:50:39.369" v="1080" actId="1076"/>
          <ac:picMkLst>
            <pc:docMk/>
            <pc:sldMk cId="3307306075" sldId="288"/>
            <ac:picMk id="7" creationId="{AE53F4F3-ACEC-54BA-9F37-088B93512BED}"/>
          </ac:picMkLst>
        </pc:picChg>
      </pc:sldChg>
      <pc:sldChg chg="new del">
        <pc:chgData name="Chelsea Rogers, Ms." userId="f5dfc923-ea53-4f64-8516-e41abea1d72b" providerId="ADAL" clId="{2355C24E-98FC-40A9-BA82-B94665C8AB7D}" dt="2024-07-22T18:48:31.205" v="1063" actId="2696"/>
        <pc:sldMkLst>
          <pc:docMk/>
          <pc:sldMk cId="2492018636" sldId="289"/>
        </pc:sldMkLst>
      </pc:sldChg>
      <pc:sldChg chg="addSp delSp modSp add mod">
        <pc:chgData name="Chelsea Rogers, Ms." userId="f5dfc923-ea53-4f64-8516-e41abea1d72b" providerId="ADAL" clId="{2355C24E-98FC-40A9-BA82-B94665C8AB7D}" dt="2024-07-22T20:21:29.433" v="1126" actId="27636"/>
        <pc:sldMkLst>
          <pc:docMk/>
          <pc:sldMk cId="2889032987" sldId="289"/>
        </pc:sldMkLst>
        <pc:spChg chg="mod">
          <ac:chgData name="Chelsea Rogers, Ms." userId="f5dfc923-ea53-4f64-8516-e41abea1d72b" providerId="ADAL" clId="{2355C24E-98FC-40A9-BA82-B94665C8AB7D}" dt="2024-07-22T20:21:29.433" v="1126" actId="27636"/>
          <ac:spMkLst>
            <pc:docMk/>
            <pc:sldMk cId="2889032987" sldId="289"/>
            <ac:spMk id="16" creationId="{D73C4F64-7B30-1084-8A7F-1A9C85E40175}"/>
          </ac:spMkLst>
        </pc:spChg>
        <pc:spChg chg="mod">
          <ac:chgData name="Chelsea Rogers, Ms." userId="f5dfc923-ea53-4f64-8516-e41abea1d72b" providerId="ADAL" clId="{2355C24E-98FC-40A9-BA82-B94665C8AB7D}" dt="2024-07-22T20:16:45.648" v="1103" actId="20577"/>
          <ac:spMkLst>
            <pc:docMk/>
            <pc:sldMk cId="2889032987" sldId="289"/>
            <ac:spMk id="17" creationId="{D15D0207-1E14-5550-4984-A4B225BBAFD8}"/>
          </ac:spMkLst>
        </pc:spChg>
        <pc:spChg chg="mod">
          <ac:chgData name="Chelsea Rogers, Ms." userId="f5dfc923-ea53-4f64-8516-e41abea1d72b" providerId="ADAL" clId="{2355C24E-98FC-40A9-BA82-B94665C8AB7D}" dt="2024-07-22T20:16:50.915" v="1116" actId="20577"/>
          <ac:spMkLst>
            <pc:docMk/>
            <pc:sldMk cId="2889032987" sldId="289"/>
            <ac:spMk id="18" creationId="{17F485F0-31F3-9791-33A3-F7CDC8F3BA5D}"/>
          </ac:spMkLst>
        </pc:spChg>
        <pc:picChg chg="del">
          <ac:chgData name="Chelsea Rogers, Ms." userId="f5dfc923-ea53-4f64-8516-e41abea1d72b" providerId="ADAL" clId="{2355C24E-98FC-40A9-BA82-B94665C8AB7D}" dt="2024-07-22T20:21:19.454" v="1120" actId="478"/>
          <ac:picMkLst>
            <pc:docMk/>
            <pc:sldMk cId="2889032987" sldId="289"/>
            <ac:picMk id="3" creationId="{65A59D39-B199-933F-2A50-2E1B8DB8E26D}"/>
          </ac:picMkLst>
        </pc:picChg>
        <pc:picChg chg="add mod">
          <ac:chgData name="Chelsea Rogers, Ms." userId="f5dfc923-ea53-4f64-8516-e41abea1d72b" providerId="ADAL" clId="{2355C24E-98FC-40A9-BA82-B94665C8AB7D}" dt="2024-07-22T20:21:25.126" v="1124" actId="14100"/>
          <ac:picMkLst>
            <pc:docMk/>
            <pc:sldMk cId="2889032987" sldId="289"/>
            <ac:picMk id="4" creationId="{EC1E3E74-F47E-AD84-1127-E333A9FCE272}"/>
          </ac:picMkLst>
        </pc:picChg>
      </pc:sldChg>
      <pc:sldMasterChg chg="delSldLayout">
        <pc:chgData name="Chelsea Rogers, Ms." userId="f5dfc923-ea53-4f64-8516-e41abea1d72b" providerId="ADAL" clId="{2355C24E-98FC-40A9-BA82-B94665C8AB7D}" dt="2024-07-22T18:39:36.236" v="1046" actId="47"/>
        <pc:sldMasterMkLst>
          <pc:docMk/>
          <pc:sldMasterMk cId="0" sldId="2147483648"/>
        </pc:sldMasterMkLst>
        <pc:sldLayoutChg chg="del">
          <pc:chgData name="Chelsea Rogers, Ms." userId="f5dfc923-ea53-4f64-8516-e41abea1d72b" providerId="ADAL" clId="{2355C24E-98FC-40A9-BA82-B94665C8AB7D}" dt="2024-07-22T18:39:36.236" v="1046" actId="47"/>
          <pc:sldLayoutMkLst>
            <pc:docMk/>
            <pc:sldMasterMk cId="0" sldId="2147483648"/>
            <pc:sldLayoutMk cId="0" sldId="21474836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1143000" y="685800"/>
            <a:ext cx="4572000" cy="3429000"/>
          </a:xfrm>
          <a:prstGeom prst="rect">
            <a:avLst/>
          </a:prstGeom>
        </p:spPr>
        <p:txBody>
          <a:bodyPr/>
          <a:lstStyle/>
          <a:p>
            <a:endParaRPr/>
          </a:p>
        </p:txBody>
      </p:sp>
      <p:sp>
        <p:nvSpPr>
          <p:cNvPr id="323" name="Shape 3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30" name="Group 88"/>
          <p:cNvGrpSpPr/>
          <p:nvPr/>
        </p:nvGrpSpPr>
        <p:grpSpPr>
          <a:xfrm>
            <a:off x="-1062" y="-6705"/>
            <a:ext cx="12187239" cy="6871128"/>
            <a:chOff x="0" y="0"/>
            <a:chExt cx="12187238" cy="6871127"/>
          </a:xfrm>
        </p:grpSpPr>
        <p:sp>
          <p:nvSpPr>
            <p:cNvPr id="11" name="Freeform 5"/>
            <p:cNvSpPr/>
            <p:nvPr/>
          </p:nvSpPr>
          <p:spPr>
            <a:xfrm>
              <a:off x="213200" y="1390795"/>
              <a:ext cx="8302435" cy="5480332"/>
            </a:xfrm>
            <a:custGeom>
              <a:avLst/>
              <a:gdLst/>
              <a:ahLst/>
              <a:cxnLst>
                <a:cxn ang="0">
                  <a:pos x="wd2" y="hd2"/>
                </a:cxn>
                <a:cxn ang="5400000">
                  <a:pos x="wd2" y="hd2"/>
                </a:cxn>
                <a:cxn ang="10800000">
                  <a:pos x="wd2" y="hd2"/>
                </a:cxn>
                <a:cxn ang="16200000">
                  <a:pos x="wd2" y="hd2"/>
                </a:cxn>
              </a:cxnLst>
              <a:rect l="0" t="0" r="r" b="b"/>
              <a:pathLst>
                <a:path w="18483" h="21239" extrusionOk="0">
                  <a:moveTo>
                    <a:pt x="17363" y="21239"/>
                  </a:moveTo>
                  <a:cubicBezTo>
                    <a:pt x="20394" y="16786"/>
                    <a:pt x="16526" y="9118"/>
                    <a:pt x="14554" y="5810"/>
                  </a:cubicBezTo>
                  <a:cubicBezTo>
                    <a:pt x="12742" y="2780"/>
                    <a:pt x="10442" y="434"/>
                    <a:pt x="7909" y="46"/>
                  </a:cubicBezTo>
                  <a:cubicBezTo>
                    <a:pt x="5376" y="-361"/>
                    <a:pt x="2408" y="2004"/>
                    <a:pt x="903" y="5515"/>
                  </a:cubicBezTo>
                  <a:cubicBezTo>
                    <a:pt x="-1206" y="10467"/>
                    <a:pt x="744" y="17470"/>
                    <a:pt x="3023" y="21165"/>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2" name="Freeform 6"/>
            <p:cNvSpPr/>
            <p:nvPr/>
          </p:nvSpPr>
          <p:spPr>
            <a:xfrm>
              <a:off x="1165425" y="2209625"/>
              <a:ext cx="6473905" cy="4656714"/>
            </a:xfrm>
            <a:custGeom>
              <a:avLst/>
              <a:gdLst/>
              <a:ahLst/>
              <a:cxnLst>
                <a:cxn ang="0">
                  <a:pos x="wd2" y="hd2"/>
                </a:cxn>
                <a:cxn ang="5400000">
                  <a:pos x="wd2" y="hd2"/>
                </a:cxn>
                <a:cxn ang="10800000">
                  <a:pos x="wd2" y="hd2"/>
                </a:cxn>
                <a:cxn ang="16200000">
                  <a:pos x="wd2" y="hd2"/>
                </a:cxn>
              </a:cxnLst>
              <a:rect l="0" t="0" r="r" b="b"/>
              <a:pathLst>
                <a:path w="18964" h="20744" extrusionOk="0">
                  <a:moveTo>
                    <a:pt x="12846" y="20723"/>
                  </a:moveTo>
                  <a:cubicBezTo>
                    <a:pt x="15607" y="19767"/>
                    <a:pt x="20153" y="17346"/>
                    <a:pt x="18675" y="11717"/>
                  </a:cubicBezTo>
                  <a:cubicBezTo>
                    <a:pt x="17294" y="6450"/>
                    <a:pt x="13069" y="1502"/>
                    <a:pt x="9458" y="270"/>
                  </a:cubicBezTo>
                  <a:cubicBezTo>
                    <a:pt x="6153" y="-856"/>
                    <a:pt x="2388" y="1629"/>
                    <a:pt x="645" y="6132"/>
                  </a:cubicBezTo>
                  <a:cubicBezTo>
                    <a:pt x="-1447" y="11548"/>
                    <a:pt x="1942" y="18493"/>
                    <a:pt x="5205" y="20744"/>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3" name="Freeform 7"/>
            <p:cNvSpPr/>
            <p:nvPr/>
          </p:nvSpPr>
          <p:spPr>
            <a:xfrm>
              <a:off x="771885" y="1903918"/>
              <a:ext cx="7299250" cy="4967209"/>
            </a:xfrm>
            <a:custGeom>
              <a:avLst/>
              <a:gdLst/>
              <a:ahLst/>
              <a:cxnLst>
                <a:cxn ang="0">
                  <a:pos x="wd2" y="hd2"/>
                </a:cxn>
                <a:cxn ang="5400000">
                  <a:pos x="wd2" y="hd2"/>
                </a:cxn>
                <a:cxn ang="10800000">
                  <a:pos x="wd2" y="hd2"/>
                </a:cxn>
                <a:cxn ang="16200000">
                  <a:pos x="wd2" y="hd2"/>
                </a:cxn>
              </a:cxnLst>
              <a:rect l="0" t="0" r="r" b="b"/>
              <a:pathLst>
                <a:path w="19620" h="21106" extrusionOk="0">
                  <a:moveTo>
                    <a:pt x="15265" y="21106"/>
                  </a:moveTo>
                  <a:cubicBezTo>
                    <a:pt x="16723" y="20255"/>
                    <a:pt x="18451" y="18999"/>
                    <a:pt x="19244" y="16729"/>
                  </a:cubicBezTo>
                  <a:cubicBezTo>
                    <a:pt x="20204" y="13994"/>
                    <a:pt x="19155" y="11157"/>
                    <a:pt x="18016" y="9050"/>
                  </a:cubicBezTo>
                  <a:cubicBezTo>
                    <a:pt x="15700" y="4734"/>
                    <a:pt x="12475" y="762"/>
                    <a:pt x="8815" y="73"/>
                  </a:cubicBezTo>
                  <a:cubicBezTo>
                    <a:pt x="5757" y="-494"/>
                    <a:pt x="2660" y="2302"/>
                    <a:pt x="920" y="6253"/>
                  </a:cubicBezTo>
                  <a:cubicBezTo>
                    <a:pt x="-1396" y="11501"/>
                    <a:pt x="1048" y="17884"/>
                    <a:pt x="3978" y="21106"/>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14" name="Freeform 8"/>
            <p:cNvSpPr/>
            <p:nvPr/>
          </p:nvSpPr>
          <p:spPr>
            <a:xfrm>
              <a:off x="0" y="784329"/>
              <a:ext cx="9467530" cy="6086799"/>
            </a:xfrm>
            <a:custGeom>
              <a:avLst/>
              <a:gdLst/>
              <a:ahLst/>
              <a:cxnLst>
                <a:cxn ang="0">
                  <a:pos x="wd2" y="hd2"/>
                </a:cxn>
                <a:cxn ang="5400000">
                  <a:pos x="wd2" y="hd2"/>
                </a:cxn>
                <a:cxn ang="10800000">
                  <a:pos x="wd2" y="hd2"/>
                </a:cxn>
                <a:cxn ang="16200000">
                  <a:pos x="wd2" y="hd2"/>
                </a:cxn>
              </a:cxnLst>
              <a:rect l="0" t="0" r="r" b="b"/>
              <a:pathLst>
                <a:path w="19788" h="20796" extrusionOk="0">
                  <a:moveTo>
                    <a:pt x="18635" y="20796"/>
                  </a:moveTo>
                  <a:cubicBezTo>
                    <a:pt x="21600" y="16219"/>
                    <a:pt x="18158" y="10240"/>
                    <a:pt x="16008" y="6901"/>
                  </a:cubicBezTo>
                  <a:cubicBezTo>
                    <a:pt x="13989" y="3773"/>
                    <a:pt x="11531" y="1086"/>
                    <a:pt x="8755" y="222"/>
                  </a:cubicBezTo>
                  <a:cubicBezTo>
                    <a:pt x="5422" y="-804"/>
                    <a:pt x="2129" y="1819"/>
                    <a:pt x="0" y="6086"/>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5" name="Freeform 9"/>
            <p:cNvSpPr/>
            <p:nvPr/>
          </p:nvSpPr>
          <p:spPr>
            <a:xfrm>
              <a:off x="4762" y="6185456"/>
              <a:ext cx="504826" cy="6815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32" y="8157"/>
                    <a:pt x="14264" y="15256"/>
                    <a:pt x="21600" y="21600"/>
                  </a:cubicBezTo>
                </a:path>
              </a:pathLst>
            </a:custGeom>
            <a:noFill/>
            <a:ln w="4763"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6" name="Freeform 10"/>
            <p:cNvSpPr/>
            <p:nvPr/>
          </p:nvSpPr>
          <p:spPr>
            <a:xfrm>
              <a:off x="0" y="237459"/>
              <a:ext cx="10308865" cy="6633667"/>
            </a:xfrm>
            <a:custGeom>
              <a:avLst/>
              <a:gdLst/>
              <a:ahLst/>
              <a:cxnLst>
                <a:cxn ang="0">
                  <a:pos x="wd2" y="hd2"/>
                </a:cxn>
                <a:cxn ang="5400000">
                  <a:pos x="wd2" y="hd2"/>
                </a:cxn>
                <a:cxn ang="10800000">
                  <a:pos x="wd2" y="hd2"/>
                </a:cxn>
                <a:cxn ang="16200000">
                  <a:pos x="wd2" y="hd2"/>
                </a:cxn>
              </a:cxnLst>
              <a:rect l="0" t="0" r="r" b="b"/>
              <a:pathLst>
                <a:path w="20075" h="20695" extrusionOk="0">
                  <a:moveTo>
                    <a:pt x="18967" y="20695"/>
                  </a:moveTo>
                  <a:cubicBezTo>
                    <a:pt x="21600" y="16247"/>
                    <a:pt x="18995" y="11308"/>
                    <a:pt x="16807" y="8035"/>
                  </a:cubicBezTo>
                  <a:cubicBezTo>
                    <a:pt x="14545" y="4674"/>
                    <a:pt x="11885" y="1758"/>
                    <a:pt x="8862" y="538"/>
                  </a:cubicBezTo>
                  <a:cubicBezTo>
                    <a:pt x="5303" y="-905"/>
                    <a:pt x="2707" y="597"/>
                    <a:pt x="0" y="454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7" name="Freeform 11"/>
            <p:cNvSpPr/>
            <p:nvPr/>
          </p:nvSpPr>
          <p:spPr>
            <a:xfrm>
              <a:off x="5427662" y="4789"/>
              <a:ext cx="5338228" cy="6847185"/>
            </a:xfrm>
            <a:custGeom>
              <a:avLst/>
              <a:gdLst/>
              <a:ahLst/>
              <a:cxnLst>
                <a:cxn ang="0">
                  <a:pos x="wd2" y="hd2"/>
                </a:cxn>
                <a:cxn ang="5400000">
                  <a:pos x="wd2" y="hd2"/>
                </a:cxn>
                <a:cxn ang="10800000">
                  <a:pos x="wd2" y="hd2"/>
                </a:cxn>
                <a:cxn ang="16200000">
                  <a:pos x="wd2" y="hd2"/>
                </a:cxn>
              </a:cxnLst>
              <a:rect l="0" t="0" r="r" b="b"/>
              <a:pathLst>
                <a:path w="19921" h="21600" extrusionOk="0">
                  <a:moveTo>
                    <a:pt x="19433" y="21600"/>
                  </a:moveTo>
                  <a:cubicBezTo>
                    <a:pt x="21600" y="16757"/>
                    <a:pt x="16058" y="11582"/>
                    <a:pt x="12594" y="8288"/>
                  </a:cubicBezTo>
                  <a:cubicBezTo>
                    <a:pt x="9041" y="4919"/>
                    <a:pt x="4867" y="191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8" name="Freeform 12"/>
            <p:cNvSpPr/>
            <p:nvPr/>
          </p:nvSpPr>
          <p:spPr>
            <a:xfrm>
              <a:off x="0" y="4789"/>
              <a:ext cx="1057276" cy="6144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789" y="5860"/>
                    <a:pt x="7395" y="13060"/>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9" name="Freeform 13"/>
            <p:cNvSpPr/>
            <p:nvPr/>
          </p:nvSpPr>
          <p:spPr>
            <a:xfrm>
              <a:off x="5822950" y="4789"/>
              <a:ext cx="5189203" cy="6866338"/>
            </a:xfrm>
            <a:custGeom>
              <a:avLst/>
              <a:gdLst/>
              <a:ahLst/>
              <a:cxnLst>
                <a:cxn ang="0">
                  <a:pos x="wd2" y="hd2"/>
                </a:cxn>
                <a:cxn ang="5400000">
                  <a:pos x="wd2" y="hd2"/>
                </a:cxn>
                <a:cxn ang="10800000">
                  <a:pos x="wd2" y="hd2"/>
                </a:cxn>
                <a:cxn ang="16200000">
                  <a:pos x="wd2" y="hd2"/>
                </a:cxn>
              </a:cxnLst>
              <a:rect l="0" t="0" r="r" b="b"/>
              <a:pathLst>
                <a:path w="20058" h="21600" extrusionOk="0">
                  <a:moveTo>
                    <a:pt x="19631" y="21600"/>
                  </a:moveTo>
                  <a:cubicBezTo>
                    <a:pt x="21600" y="16860"/>
                    <a:pt x="16320" y="11955"/>
                    <a:pt x="12842" y="8655"/>
                  </a:cubicBezTo>
                  <a:cubicBezTo>
                    <a:pt x="9199" y="5220"/>
                    <a:pt x="4968" y="2115"/>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0" name="Freeform 14"/>
            <p:cNvSpPr/>
            <p:nvPr/>
          </p:nvSpPr>
          <p:spPr>
            <a:xfrm>
              <a:off x="4761" y="0"/>
              <a:ext cx="595314" cy="35273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688" y="6422"/>
                    <a:pt x="7430" y="13719"/>
                    <a:pt x="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1" name="Freeform 15"/>
            <p:cNvSpPr/>
            <p:nvPr/>
          </p:nvSpPr>
          <p:spPr>
            <a:xfrm>
              <a:off x="6013450" y="4789"/>
              <a:ext cx="5124325" cy="6866338"/>
            </a:xfrm>
            <a:custGeom>
              <a:avLst/>
              <a:gdLst/>
              <a:ahLst/>
              <a:cxnLst>
                <a:cxn ang="0">
                  <a:pos x="wd2" y="hd2"/>
                </a:cxn>
                <a:cxn ang="5400000">
                  <a:pos x="wd2" y="hd2"/>
                </a:cxn>
                <a:cxn ang="10800000">
                  <a:pos x="wd2" y="hd2"/>
                </a:cxn>
                <a:cxn ang="16200000">
                  <a:pos x="wd2" y="hd2"/>
                </a:cxn>
              </a:cxnLst>
              <a:rect l="0" t="0" r="r" b="b"/>
              <a:pathLst>
                <a:path w="20134" h="21600" extrusionOk="0">
                  <a:moveTo>
                    <a:pt x="19749" y="21600"/>
                  </a:moveTo>
                  <a:cubicBezTo>
                    <a:pt x="21600" y="16845"/>
                    <a:pt x="16364" y="12015"/>
                    <a:pt x="12829" y="8700"/>
                  </a:cubicBezTo>
                  <a:cubicBezTo>
                    <a:pt x="9182" y="5280"/>
                    <a:pt x="4937" y="2175"/>
                    <a:pt x="0" y="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22" name="Freeform 16"/>
            <p:cNvSpPr/>
            <p:nvPr/>
          </p:nvSpPr>
          <p:spPr>
            <a:xfrm>
              <a:off x="0" y="4789"/>
              <a:ext cx="357189" cy="2138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6720"/>
                    <a:pt x="7200" y="13920"/>
                    <a:pt x="0"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23" name="Freeform 17"/>
            <p:cNvSpPr/>
            <p:nvPr/>
          </p:nvSpPr>
          <p:spPr>
            <a:xfrm>
              <a:off x="6211887" y="0"/>
              <a:ext cx="5129797" cy="6871127"/>
            </a:xfrm>
            <a:custGeom>
              <a:avLst/>
              <a:gdLst/>
              <a:ahLst/>
              <a:cxnLst>
                <a:cxn ang="0">
                  <a:pos x="wd2" y="hd2"/>
                </a:cxn>
                <a:cxn ang="5400000">
                  <a:pos x="wd2" y="hd2"/>
                </a:cxn>
                <a:cxn ang="10800000">
                  <a:pos x="wd2" y="hd2"/>
                </a:cxn>
                <a:cxn ang="16200000">
                  <a:pos x="wd2" y="hd2"/>
                </a:cxn>
              </a:cxnLst>
              <a:rect l="0" t="0" r="r" b="b"/>
              <a:pathLst>
                <a:path w="20063" h="21600" extrusionOk="0">
                  <a:moveTo>
                    <a:pt x="19608" y="21600"/>
                  </a:moveTo>
                  <a:cubicBezTo>
                    <a:pt x="21600" y="16923"/>
                    <a:pt x="16610" y="12246"/>
                    <a:pt x="13128" y="8979"/>
                  </a:cubicBezTo>
                  <a:cubicBezTo>
                    <a:pt x="9366" y="5471"/>
                    <a:pt x="5028" y="2278"/>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4" name="Freeform 18"/>
            <p:cNvSpPr/>
            <p:nvPr/>
          </p:nvSpPr>
          <p:spPr>
            <a:xfrm>
              <a:off x="6464300" y="4789"/>
              <a:ext cx="5053334" cy="6866338"/>
            </a:xfrm>
            <a:custGeom>
              <a:avLst/>
              <a:gdLst/>
              <a:ahLst/>
              <a:cxnLst>
                <a:cxn ang="0">
                  <a:pos x="wd2" y="hd2"/>
                </a:cxn>
                <a:cxn ang="5400000">
                  <a:pos x="wd2" y="hd2"/>
                </a:cxn>
                <a:cxn ang="10800000">
                  <a:pos x="wd2" y="hd2"/>
                </a:cxn>
                <a:cxn ang="16200000">
                  <a:pos x="wd2" y="hd2"/>
                </a:cxn>
              </a:cxnLst>
              <a:rect l="0" t="0" r="r" b="b"/>
              <a:pathLst>
                <a:path w="20163" h="21600" extrusionOk="0">
                  <a:moveTo>
                    <a:pt x="19757" y="21600"/>
                  </a:moveTo>
                  <a:cubicBezTo>
                    <a:pt x="21600" y="16965"/>
                    <a:pt x="16775" y="12420"/>
                    <a:pt x="13260" y="9165"/>
                  </a:cubicBezTo>
                  <a:cubicBezTo>
                    <a:pt x="9461" y="5625"/>
                    <a:pt x="5091" y="2385"/>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5" name="Freeform 19"/>
            <p:cNvSpPr/>
            <p:nvPr/>
          </p:nvSpPr>
          <p:spPr>
            <a:xfrm>
              <a:off x="6878636" y="4788"/>
              <a:ext cx="4842568" cy="6861552"/>
            </a:xfrm>
            <a:custGeom>
              <a:avLst/>
              <a:gdLst/>
              <a:ahLst/>
              <a:cxnLst>
                <a:cxn ang="0">
                  <a:pos x="wd2" y="hd2"/>
                </a:cxn>
                <a:cxn ang="5400000">
                  <a:pos x="wd2" y="hd2"/>
                </a:cxn>
                <a:cxn ang="10800000">
                  <a:pos x="wd2" y="hd2"/>
                </a:cxn>
                <a:cxn ang="16200000">
                  <a:pos x="wd2" y="hd2"/>
                </a:cxn>
              </a:cxnLst>
              <a:rect l="0" t="0" r="r" b="b"/>
              <a:pathLst>
                <a:path w="20766" h="21600" extrusionOk="0">
                  <a:moveTo>
                    <a:pt x="20640" y="21600"/>
                  </a:moveTo>
                  <a:cubicBezTo>
                    <a:pt x="21600" y="16977"/>
                    <a:pt x="16843" y="12624"/>
                    <a:pt x="13229" y="9261"/>
                  </a:cubicBezTo>
                  <a:cubicBezTo>
                    <a:pt x="9432" y="5749"/>
                    <a:pt x="5063" y="2522"/>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6" name="Freeform 20"/>
            <p:cNvSpPr/>
            <p:nvPr/>
          </p:nvSpPr>
          <p:spPr>
            <a:xfrm>
              <a:off x="8769350" y="4789"/>
              <a:ext cx="3417888" cy="27420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042" y="13523"/>
                    <a:pt x="7822" y="6123"/>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7" name="Freeform 21"/>
            <p:cNvSpPr/>
            <p:nvPr/>
          </p:nvSpPr>
          <p:spPr>
            <a:xfrm>
              <a:off x="9236075" y="9577"/>
              <a:ext cx="2951164" cy="2555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075" y="12654"/>
                    <a:pt x="6828" y="5561"/>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8" name="Freeform 22"/>
            <p:cNvSpPr/>
            <p:nvPr/>
          </p:nvSpPr>
          <p:spPr>
            <a:xfrm>
              <a:off x="10021887" y="4789"/>
              <a:ext cx="2165351" cy="13582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63" y="6442"/>
                    <a:pt x="14622" y="13642"/>
                    <a:pt x="2160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9" name="Freeform 23"/>
            <p:cNvSpPr/>
            <p:nvPr/>
          </p:nvSpPr>
          <p:spPr>
            <a:xfrm>
              <a:off x="11291887" y="4789"/>
              <a:ext cx="895351" cy="5346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38" y="6943"/>
                    <a:pt x="14477" y="14079"/>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grpSp>
      <p:sp>
        <p:nvSpPr>
          <p:cNvPr id="31" name="Title Text"/>
          <p:cNvSpPr txBox="1">
            <a:spLocks noGrp="1"/>
          </p:cNvSpPr>
          <p:nvPr>
            <p:ph type="title"/>
          </p:nvPr>
        </p:nvSpPr>
        <p:spPr>
          <a:xfrm>
            <a:off x="1759236" y="2075503"/>
            <a:ext cx="8679916" cy="1748730"/>
          </a:xfrm>
          <a:prstGeom prst="rect">
            <a:avLst/>
          </a:prstGeom>
        </p:spPr>
        <p:txBody>
          <a:bodyPr lIns="0" tIns="0" rIns="0" bIns="0" anchor="b"/>
          <a:lstStyle>
            <a:lvl1pPr>
              <a:lnSpc>
                <a:spcPct val="80000"/>
              </a:lnSpc>
              <a:defRPr sz="5400">
                <a:solidFill>
                  <a:srgbClr val="FFFEFF"/>
                </a:solidFill>
              </a:defRPr>
            </a:lvl1pPr>
          </a:lstStyle>
          <a:p>
            <a:r>
              <a:t>Title Text</a:t>
            </a:r>
          </a:p>
        </p:txBody>
      </p:sp>
      <p:sp>
        <p:nvSpPr>
          <p:cNvPr id="32" name="Body Level One…"/>
          <p:cNvSpPr txBox="1">
            <a:spLocks noGrp="1"/>
          </p:cNvSpPr>
          <p:nvPr>
            <p:ph type="body" sz="quarter" idx="1"/>
          </p:nvPr>
        </p:nvSpPr>
        <p:spPr>
          <a:xfrm>
            <a:off x="1759236" y="3906265"/>
            <a:ext cx="8673429" cy="1322588"/>
          </a:xfrm>
          <a:prstGeom prst="rect">
            <a:avLst/>
          </a:prstGeom>
        </p:spPr>
        <p:txBody>
          <a:bodyPr lIns="0" tIns="0" rIns="0" bIns="0"/>
          <a:lstStyle>
            <a:lvl1pPr marL="0" indent="0" algn="ctr">
              <a:lnSpc>
                <a:spcPct val="100000"/>
              </a:lnSpc>
              <a:buClrTx/>
              <a:buSzTx/>
              <a:buNone/>
              <a:defRPr>
                <a:solidFill>
                  <a:srgbClr val="FFFEFF"/>
                </a:solidFill>
              </a:defRPr>
            </a:lvl1pPr>
            <a:lvl2pPr marL="0" indent="457200" algn="ctr">
              <a:lnSpc>
                <a:spcPct val="100000"/>
              </a:lnSpc>
              <a:buClrTx/>
              <a:buSzTx/>
              <a:buNone/>
              <a:defRPr>
                <a:solidFill>
                  <a:srgbClr val="FFFEFF"/>
                </a:solidFill>
              </a:defRPr>
            </a:lvl2pPr>
            <a:lvl3pPr marL="0" indent="914400" algn="ctr">
              <a:lnSpc>
                <a:spcPct val="100000"/>
              </a:lnSpc>
              <a:buClrTx/>
              <a:buSzTx/>
              <a:buNone/>
              <a:defRPr>
                <a:solidFill>
                  <a:srgbClr val="FFFEFF"/>
                </a:solidFill>
              </a:defRPr>
            </a:lvl3pPr>
            <a:lvl4pPr marL="0" indent="1371600" algn="ctr">
              <a:lnSpc>
                <a:spcPct val="100000"/>
              </a:lnSpc>
              <a:buClrTx/>
              <a:buSzTx/>
              <a:buNone/>
              <a:defRPr>
                <a:solidFill>
                  <a:srgbClr val="FFFEFF"/>
                </a:solidFill>
              </a:defRPr>
            </a:lvl4pPr>
            <a:lvl5pPr marL="0" indent="1828800" algn="ctr">
              <a:lnSpc>
                <a:spcPct val="100000"/>
              </a:lnSpc>
              <a:buClrTx/>
              <a:buSzTx/>
              <a:buNone/>
              <a:defRPr>
                <a:solidFill>
                  <a:srgbClr val="FFFEFF"/>
                </a:solidFill>
              </a:defRPr>
            </a:lvl5pPr>
          </a:lstStyle>
          <a:p>
            <a:r>
              <a:t>Body Level One</a:t>
            </a:r>
          </a:p>
          <a:p>
            <a:pPr lvl="1"/>
            <a:r>
              <a:t>Body Level Two</a:t>
            </a:r>
          </a:p>
          <a:p>
            <a:pPr lvl="2"/>
            <a:r>
              <a:t>Body Level Three</a:t>
            </a:r>
          </a:p>
          <a:p>
            <a:pPr lvl="3"/>
            <a:r>
              <a:t>Body Level Four</a:t>
            </a:r>
          </a:p>
          <a:p>
            <a:pPr lvl="4"/>
            <a:r>
              <a:t>Body Level Five</a:t>
            </a:r>
          </a:p>
        </p:txBody>
      </p:sp>
      <p:sp>
        <p:nvSpPr>
          <p:cNvPr id="33"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grpSp>
        <p:nvGrpSpPr>
          <p:cNvPr id="94" name="Group 79"/>
          <p:cNvGrpSpPr/>
          <p:nvPr/>
        </p:nvGrpSpPr>
        <p:grpSpPr>
          <a:xfrm>
            <a:off x="4762" y="0"/>
            <a:ext cx="12161840" cy="6853239"/>
            <a:chOff x="0" y="0"/>
            <a:chExt cx="12161838" cy="6853238"/>
          </a:xfrm>
        </p:grpSpPr>
        <p:sp>
          <p:nvSpPr>
            <p:cNvPr id="73"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74"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75"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76"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77" name="Freeform 9"/>
            <p:cNvSpPr/>
            <p:nvPr/>
          </p:nvSpPr>
          <p:spPr>
            <a:xfrm>
              <a:off x="11198225" y="9525"/>
              <a:ext cx="963613" cy="3667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78" name="Freeform 10"/>
            <p:cNvSpPr/>
            <p:nvPr/>
          </p:nvSpPr>
          <p:spPr>
            <a:xfrm>
              <a:off x="10490200" y="5275263"/>
              <a:ext cx="1666875" cy="15779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79"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80" name="Freeform 12"/>
            <p:cNvSpPr/>
            <p:nvPr/>
          </p:nvSpPr>
          <p:spPr>
            <a:xfrm>
              <a:off x="11496675" y="9525"/>
              <a:ext cx="665163" cy="257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81" name="Freeform 13"/>
            <p:cNvSpPr/>
            <p:nvPr/>
          </p:nvSpPr>
          <p:spPr>
            <a:xfrm>
              <a:off x="10636250" y="5408613"/>
              <a:ext cx="1525588" cy="1435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82" name="Freeform 14"/>
            <p:cNvSpPr/>
            <p:nvPr/>
          </p:nvSpPr>
          <p:spPr>
            <a:xfrm>
              <a:off x="1889106" y="0"/>
              <a:ext cx="2352695" cy="6843713"/>
            </a:xfrm>
            <a:custGeom>
              <a:avLst/>
              <a:gdLst/>
              <a:ahLst/>
              <a:cxnLst>
                <a:cxn ang="0">
                  <a:pos x="wd2" y="hd2"/>
                </a:cxn>
                <a:cxn ang="5400000">
                  <a:pos x="wd2" y="hd2"/>
                </a:cxn>
                <a:cxn ang="10800000">
                  <a:pos x="wd2" y="hd2"/>
                </a:cxn>
                <a:cxn ang="16200000">
                  <a:pos x="wd2" y="hd2"/>
                </a:cxn>
              </a:cxnLst>
              <a:rect l="0" t="0" r="r" b="b"/>
              <a:pathLst>
                <a:path w="15661" h="21600"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83" name="Freeform 15"/>
            <p:cNvSpPr/>
            <p:nvPr/>
          </p:nvSpPr>
          <p:spPr>
            <a:xfrm>
              <a:off x="10798175" y="5518150"/>
              <a:ext cx="1363663" cy="1325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84"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85"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86"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87"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88"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89"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endParaRPr/>
            </a:p>
          </p:txBody>
        </p:sp>
        <p:sp>
          <p:nvSpPr>
            <p:cNvPr id="90"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91"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92" name="Freeform 24"/>
            <p:cNvSpPr/>
            <p:nvPr/>
          </p:nvSpPr>
          <p:spPr>
            <a:xfrm>
              <a:off x="0" y="6016625"/>
              <a:ext cx="214313" cy="827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93"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grpSp>
      <p:grpSp>
        <p:nvGrpSpPr>
          <p:cNvPr id="98" name="Group 26"/>
          <p:cNvGrpSpPr/>
          <p:nvPr/>
        </p:nvGrpSpPr>
        <p:grpSpPr>
          <a:xfrm>
            <a:off x="800143" y="1699589"/>
            <a:ext cx="3674478" cy="3470422"/>
            <a:chOff x="0" y="0"/>
            <a:chExt cx="3674476" cy="3470420"/>
          </a:xfrm>
        </p:grpSpPr>
        <p:sp>
          <p:nvSpPr>
            <p:cNvPr id="95" name="Rectangle 27"/>
            <p:cNvSpPr/>
            <p:nvPr/>
          </p:nvSpPr>
          <p:spPr>
            <a:xfrm>
              <a:off x="-1" y="0"/>
              <a:ext cx="3674478" cy="502921"/>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96" name="Isosceles Triangle 22"/>
            <p:cNvSpPr/>
            <p:nvPr/>
          </p:nvSpPr>
          <p:spPr>
            <a:xfrm rot="10800000">
              <a:off x="1682341" y="3198017"/>
              <a:ext cx="315988"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97" name="Rectangle 29"/>
            <p:cNvSpPr/>
            <p:nvPr/>
          </p:nvSpPr>
          <p:spPr>
            <a:xfrm>
              <a:off x="6191" y="576072"/>
              <a:ext cx="3668286" cy="2624328"/>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grpSp>
      <p:sp>
        <p:nvSpPr>
          <p:cNvPr id="99" name="Title Text"/>
          <p:cNvSpPr txBox="1">
            <a:spLocks noGrp="1"/>
          </p:cNvSpPr>
          <p:nvPr>
            <p:ph type="title"/>
          </p:nvPr>
        </p:nvSpPr>
        <p:spPr>
          <a:xfrm>
            <a:off x="888631" y="2349924"/>
            <a:ext cx="3498980" cy="2456443"/>
          </a:xfrm>
          <a:prstGeom prst="rect">
            <a:avLst/>
          </a:prstGeom>
        </p:spPr>
        <p:txBody>
          <a:bodyPr/>
          <a:lstStyle>
            <a:lvl1pPr>
              <a:defRPr>
                <a:solidFill>
                  <a:srgbClr val="FFFEFF"/>
                </a:solidFill>
                <a:latin typeface="+mj-lt"/>
                <a:ea typeface="+mj-ea"/>
                <a:cs typeface="+mj-cs"/>
                <a:sym typeface="Helvetica"/>
              </a:defRPr>
            </a:lvl1pPr>
          </a:lstStyle>
          <a:p>
            <a:r>
              <a:t>Title Text</a:t>
            </a:r>
          </a:p>
        </p:txBody>
      </p:sp>
      <p:sp>
        <p:nvSpPr>
          <p:cNvPr id="100" name="Body Level One…"/>
          <p:cNvSpPr txBox="1">
            <a:spLocks noGrp="1"/>
          </p:cNvSpPr>
          <p:nvPr>
            <p:ph type="body" sz="half" idx="1"/>
          </p:nvPr>
        </p:nvSpPr>
        <p:spPr>
          <a:xfrm>
            <a:off x="5118446" y="803186"/>
            <a:ext cx="6281875" cy="5248622"/>
          </a:xfrm>
          <a:prstGeom prst="rect">
            <a:avLst/>
          </a:prstGeom>
        </p:spPr>
        <p:txBody>
          <a:bodyPr anchor="ctr"/>
          <a:lstStyle>
            <a:lvl1pPr>
              <a:defRPr>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0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grpSp>
        <p:nvGrpSpPr>
          <p:cNvPr id="127" name="Group 76"/>
          <p:cNvGrpSpPr/>
          <p:nvPr/>
        </p:nvGrpSpPr>
        <p:grpSpPr>
          <a:xfrm>
            <a:off x="-1062" y="-6705"/>
            <a:ext cx="12187239" cy="6871128"/>
            <a:chOff x="0" y="0"/>
            <a:chExt cx="12187238" cy="6871127"/>
          </a:xfrm>
        </p:grpSpPr>
        <p:sp>
          <p:nvSpPr>
            <p:cNvPr id="108" name="Freeform 5"/>
            <p:cNvSpPr/>
            <p:nvPr/>
          </p:nvSpPr>
          <p:spPr>
            <a:xfrm>
              <a:off x="213200" y="1390795"/>
              <a:ext cx="8302435" cy="5480332"/>
            </a:xfrm>
            <a:custGeom>
              <a:avLst/>
              <a:gdLst/>
              <a:ahLst/>
              <a:cxnLst>
                <a:cxn ang="0">
                  <a:pos x="wd2" y="hd2"/>
                </a:cxn>
                <a:cxn ang="5400000">
                  <a:pos x="wd2" y="hd2"/>
                </a:cxn>
                <a:cxn ang="10800000">
                  <a:pos x="wd2" y="hd2"/>
                </a:cxn>
                <a:cxn ang="16200000">
                  <a:pos x="wd2" y="hd2"/>
                </a:cxn>
              </a:cxnLst>
              <a:rect l="0" t="0" r="r" b="b"/>
              <a:pathLst>
                <a:path w="18483" h="21239" extrusionOk="0">
                  <a:moveTo>
                    <a:pt x="17363" y="21239"/>
                  </a:moveTo>
                  <a:cubicBezTo>
                    <a:pt x="20394" y="16786"/>
                    <a:pt x="16526" y="9118"/>
                    <a:pt x="14554" y="5810"/>
                  </a:cubicBezTo>
                  <a:cubicBezTo>
                    <a:pt x="12742" y="2780"/>
                    <a:pt x="10442" y="434"/>
                    <a:pt x="7909" y="46"/>
                  </a:cubicBezTo>
                  <a:cubicBezTo>
                    <a:pt x="5376" y="-361"/>
                    <a:pt x="2408" y="2004"/>
                    <a:pt x="903" y="5515"/>
                  </a:cubicBezTo>
                  <a:cubicBezTo>
                    <a:pt x="-1206" y="10467"/>
                    <a:pt x="744" y="17470"/>
                    <a:pt x="3023" y="21165"/>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09" name="Freeform 6"/>
            <p:cNvSpPr/>
            <p:nvPr/>
          </p:nvSpPr>
          <p:spPr>
            <a:xfrm>
              <a:off x="1165425" y="2209625"/>
              <a:ext cx="6473905" cy="4656714"/>
            </a:xfrm>
            <a:custGeom>
              <a:avLst/>
              <a:gdLst/>
              <a:ahLst/>
              <a:cxnLst>
                <a:cxn ang="0">
                  <a:pos x="wd2" y="hd2"/>
                </a:cxn>
                <a:cxn ang="5400000">
                  <a:pos x="wd2" y="hd2"/>
                </a:cxn>
                <a:cxn ang="10800000">
                  <a:pos x="wd2" y="hd2"/>
                </a:cxn>
                <a:cxn ang="16200000">
                  <a:pos x="wd2" y="hd2"/>
                </a:cxn>
              </a:cxnLst>
              <a:rect l="0" t="0" r="r" b="b"/>
              <a:pathLst>
                <a:path w="18964" h="20744" extrusionOk="0">
                  <a:moveTo>
                    <a:pt x="12846" y="20723"/>
                  </a:moveTo>
                  <a:cubicBezTo>
                    <a:pt x="15607" y="19767"/>
                    <a:pt x="20153" y="17346"/>
                    <a:pt x="18675" y="11717"/>
                  </a:cubicBezTo>
                  <a:cubicBezTo>
                    <a:pt x="17294" y="6450"/>
                    <a:pt x="13069" y="1502"/>
                    <a:pt x="9458" y="270"/>
                  </a:cubicBezTo>
                  <a:cubicBezTo>
                    <a:pt x="6153" y="-856"/>
                    <a:pt x="2388" y="1629"/>
                    <a:pt x="645" y="6132"/>
                  </a:cubicBezTo>
                  <a:cubicBezTo>
                    <a:pt x="-1447" y="11548"/>
                    <a:pt x="1942" y="18493"/>
                    <a:pt x="5205" y="20744"/>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10" name="Freeform 7"/>
            <p:cNvSpPr/>
            <p:nvPr/>
          </p:nvSpPr>
          <p:spPr>
            <a:xfrm>
              <a:off x="771885" y="1903918"/>
              <a:ext cx="7299250" cy="4967209"/>
            </a:xfrm>
            <a:custGeom>
              <a:avLst/>
              <a:gdLst/>
              <a:ahLst/>
              <a:cxnLst>
                <a:cxn ang="0">
                  <a:pos x="wd2" y="hd2"/>
                </a:cxn>
                <a:cxn ang="5400000">
                  <a:pos x="wd2" y="hd2"/>
                </a:cxn>
                <a:cxn ang="10800000">
                  <a:pos x="wd2" y="hd2"/>
                </a:cxn>
                <a:cxn ang="16200000">
                  <a:pos x="wd2" y="hd2"/>
                </a:cxn>
              </a:cxnLst>
              <a:rect l="0" t="0" r="r" b="b"/>
              <a:pathLst>
                <a:path w="19620" h="21106" extrusionOk="0">
                  <a:moveTo>
                    <a:pt x="15265" y="21106"/>
                  </a:moveTo>
                  <a:cubicBezTo>
                    <a:pt x="16723" y="20255"/>
                    <a:pt x="18451" y="18999"/>
                    <a:pt x="19244" y="16729"/>
                  </a:cubicBezTo>
                  <a:cubicBezTo>
                    <a:pt x="20204" y="13994"/>
                    <a:pt x="19155" y="11157"/>
                    <a:pt x="18016" y="9050"/>
                  </a:cubicBezTo>
                  <a:cubicBezTo>
                    <a:pt x="15700" y="4734"/>
                    <a:pt x="12475" y="762"/>
                    <a:pt x="8815" y="73"/>
                  </a:cubicBezTo>
                  <a:cubicBezTo>
                    <a:pt x="5757" y="-494"/>
                    <a:pt x="2660" y="2302"/>
                    <a:pt x="920" y="6253"/>
                  </a:cubicBezTo>
                  <a:cubicBezTo>
                    <a:pt x="-1396" y="11501"/>
                    <a:pt x="1048" y="17884"/>
                    <a:pt x="3978" y="21106"/>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111" name="Freeform 8"/>
            <p:cNvSpPr/>
            <p:nvPr/>
          </p:nvSpPr>
          <p:spPr>
            <a:xfrm>
              <a:off x="0" y="784329"/>
              <a:ext cx="9467530" cy="6086799"/>
            </a:xfrm>
            <a:custGeom>
              <a:avLst/>
              <a:gdLst/>
              <a:ahLst/>
              <a:cxnLst>
                <a:cxn ang="0">
                  <a:pos x="wd2" y="hd2"/>
                </a:cxn>
                <a:cxn ang="5400000">
                  <a:pos x="wd2" y="hd2"/>
                </a:cxn>
                <a:cxn ang="10800000">
                  <a:pos x="wd2" y="hd2"/>
                </a:cxn>
                <a:cxn ang="16200000">
                  <a:pos x="wd2" y="hd2"/>
                </a:cxn>
              </a:cxnLst>
              <a:rect l="0" t="0" r="r" b="b"/>
              <a:pathLst>
                <a:path w="19788" h="20796" extrusionOk="0">
                  <a:moveTo>
                    <a:pt x="18635" y="20796"/>
                  </a:moveTo>
                  <a:cubicBezTo>
                    <a:pt x="21600" y="16219"/>
                    <a:pt x="18158" y="10240"/>
                    <a:pt x="16008" y="6901"/>
                  </a:cubicBezTo>
                  <a:cubicBezTo>
                    <a:pt x="13989" y="3773"/>
                    <a:pt x="11531" y="1086"/>
                    <a:pt x="8755" y="222"/>
                  </a:cubicBezTo>
                  <a:cubicBezTo>
                    <a:pt x="5422" y="-804"/>
                    <a:pt x="2129" y="1819"/>
                    <a:pt x="0" y="6086"/>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12" name="Freeform 9"/>
            <p:cNvSpPr/>
            <p:nvPr/>
          </p:nvSpPr>
          <p:spPr>
            <a:xfrm>
              <a:off x="4762" y="6185456"/>
              <a:ext cx="504826" cy="6815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32" y="8157"/>
                    <a:pt x="14264" y="15256"/>
                    <a:pt x="21600" y="21600"/>
                  </a:cubicBezTo>
                </a:path>
              </a:pathLst>
            </a:custGeom>
            <a:noFill/>
            <a:ln w="4763"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13" name="Freeform 10"/>
            <p:cNvSpPr/>
            <p:nvPr/>
          </p:nvSpPr>
          <p:spPr>
            <a:xfrm>
              <a:off x="0" y="237459"/>
              <a:ext cx="10308865" cy="6633667"/>
            </a:xfrm>
            <a:custGeom>
              <a:avLst/>
              <a:gdLst/>
              <a:ahLst/>
              <a:cxnLst>
                <a:cxn ang="0">
                  <a:pos x="wd2" y="hd2"/>
                </a:cxn>
                <a:cxn ang="5400000">
                  <a:pos x="wd2" y="hd2"/>
                </a:cxn>
                <a:cxn ang="10800000">
                  <a:pos x="wd2" y="hd2"/>
                </a:cxn>
                <a:cxn ang="16200000">
                  <a:pos x="wd2" y="hd2"/>
                </a:cxn>
              </a:cxnLst>
              <a:rect l="0" t="0" r="r" b="b"/>
              <a:pathLst>
                <a:path w="20075" h="20695" extrusionOk="0">
                  <a:moveTo>
                    <a:pt x="18967" y="20695"/>
                  </a:moveTo>
                  <a:cubicBezTo>
                    <a:pt x="21600" y="16247"/>
                    <a:pt x="18995" y="11308"/>
                    <a:pt x="16807" y="8035"/>
                  </a:cubicBezTo>
                  <a:cubicBezTo>
                    <a:pt x="14545" y="4674"/>
                    <a:pt x="11885" y="1758"/>
                    <a:pt x="8862" y="538"/>
                  </a:cubicBezTo>
                  <a:cubicBezTo>
                    <a:pt x="5303" y="-905"/>
                    <a:pt x="2707" y="597"/>
                    <a:pt x="0" y="454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14" name="Freeform 11"/>
            <p:cNvSpPr/>
            <p:nvPr/>
          </p:nvSpPr>
          <p:spPr>
            <a:xfrm>
              <a:off x="5427662" y="4789"/>
              <a:ext cx="5338228" cy="6847185"/>
            </a:xfrm>
            <a:custGeom>
              <a:avLst/>
              <a:gdLst/>
              <a:ahLst/>
              <a:cxnLst>
                <a:cxn ang="0">
                  <a:pos x="wd2" y="hd2"/>
                </a:cxn>
                <a:cxn ang="5400000">
                  <a:pos x="wd2" y="hd2"/>
                </a:cxn>
                <a:cxn ang="10800000">
                  <a:pos x="wd2" y="hd2"/>
                </a:cxn>
                <a:cxn ang="16200000">
                  <a:pos x="wd2" y="hd2"/>
                </a:cxn>
              </a:cxnLst>
              <a:rect l="0" t="0" r="r" b="b"/>
              <a:pathLst>
                <a:path w="19921" h="21600" extrusionOk="0">
                  <a:moveTo>
                    <a:pt x="19433" y="21600"/>
                  </a:moveTo>
                  <a:cubicBezTo>
                    <a:pt x="21600" y="16757"/>
                    <a:pt x="16058" y="11582"/>
                    <a:pt x="12594" y="8288"/>
                  </a:cubicBezTo>
                  <a:cubicBezTo>
                    <a:pt x="9041" y="4919"/>
                    <a:pt x="4867" y="191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15" name="Freeform 12"/>
            <p:cNvSpPr/>
            <p:nvPr/>
          </p:nvSpPr>
          <p:spPr>
            <a:xfrm>
              <a:off x="0" y="4789"/>
              <a:ext cx="1057276" cy="6144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789" y="5860"/>
                    <a:pt x="7395" y="13060"/>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16" name="Freeform 13"/>
            <p:cNvSpPr/>
            <p:nvPr/>
          </p:nvSpPr>
          <p:spPr>
            <a:xfrm>
              <a:off x="5822950" y="4789"/>
              <a:ext cx="5189203" cy="6866338"/>
            </a:xfrm>
            <a:custGeom>
              <a:avLst/>
              <a:gdLst/>
              <a:ahLst/>
              <a:cxnLst>
                <a:cxn ang="0">
                  <a:pos x="wd2" y="hd2"/>
                </a:cxn>
                <a:cxn ang="5400000">
                  <a:pos x="wd2" y="hd2"/>
                </a:cxn>
                <a:cxn ang="10800000">
                  <a:pos x="wd2" y="hd2"/>
                </a:cxn>
                <a:cxn ang="16200000">
                  <a:pos x="wd2" y="hd2"/>
                </a:cxn>
              </a:cxnLst>
              <a:rect l="0" t="0" r="r" b="b"/>
              <a:pathLst>
                <a:path w="20058" h="21600" extrusionOk="0">
                  <a:moveTo>
                    <a:pt x="19631" y="21600"/>
                  </a:moveTo>
                  <a:cubicBezTo>
                    <a:pt x="21600" y="16860"/>
                    <a:pt x="16320" y="11955"/>
                    <a:pt x="12842" y="8655"/>
                  </a:cubicBezTo>
                  <a:cubicBezTo>
                    <a:pt x="9199" y="5220"/>
                    <a:pt x="4968" y="2115"/>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117" name="Freeform 14"/>
            <p:cNvSpPr/>
            <p:nvPr/>
          </p:nvSpPr>
          <p:spPr>
            <a:xfrm>
              <a:off x="4761" y="0"/>
              <a:ext cx="595314" cy="35273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688" y="6422"/>
                    <a:pt x="7430" y="13719"/>
                    <a:pt x="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118" name="Freeform 15"/>
            <p:cNvSpPr/>
            <p:nvPr/>
          </p:nvSpPr>
          <p:spPr>
            <a:xfrm>
              <a:off x="6013450" y="4789"/>
              <a:ext cx="5124325" cy="6866338"/>
            </a:xfrm>
            <a:custGeom>
              <a:avLst/>
              <a:gdLst/>
              <a:ahLst/>
              <a:cxnLst>
                <a:cxn ang="0">
                  <a:pos x="wd2" y="hd2"/>
                </a:cxn>
                <a:cxn ang="5400000">
                  <a:pos x="wd2" y="hd2"/>
                </a:cxn>
                <a:cxn ang="10800000">
                  <a:pos x="wd2" y="hd2"/>
                </a:cxn>
                <a:cxn ang="16200000">
                  <a:pos x="wd2" y="hd2"/>
                </a:cxn>
              </a:cxnLst>
              <a:rect l="0" t="0" r="r" b="b"/>
              <a:pathLst>
                <a:path w="20134" h="21600" extrusionOk="0">
                  <a:moveTo>
                    <a:pt x="19749" y="21600"/>
                  </a:moveTo>
                  <a:cubicBezTo>
                    <a:pt x="21600" y="16845"/>
                    <a:pt x="16364" y="12015"/>
                    <a:pt x="12829" y="8700"/>
                  </a:cubicBezTo>
                  <a:cubicBezTo>
                    <a:pt x="9182" y="5280"/>
                    <a:pt x="4937" y="2175"/>
                    <a:pt x="0" y="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119" name="Freeform 16"/>
            <p:cNvSpPr/>
            <p:nvPr/>
          </p:nvSpPr>
          <p:spPr>
            <a:xfrm>
              <a:off x="0" y="4789"/>
              <a:ext cx="357189" cy="2138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6720"/>
                    <a:pt x="7200" y="13920"/>
                    <a:pt x="0"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120" name="Freeform 17"/>
            <p:cNvSpPr/>
            <p:nvPr/>
          </p:nvSpPr>
          <p:spPr>
            <a:xfrm>
              <a:off x="6211887" y="0"/>
              <a:ext cx="5129797" cy="6871127"/>
            </a:xfrm>
            <a:custGeom>
              <a:avLst/>
              <a:gdLst/>
              <a:ahLst/>
              <a:cxnLst>
                <a:cxn ang="0">
                  <a:pos x="wd2" y="hd2"/>
                </a:cxn>
                <a:cxn ang="5400000">
                  <a:pos x="wd2" y="hd2"/>
                </a:cxn>
                <a:cxn ang="10800000">
                  <a:pos x="wd2" y="hd2"/>
                </a:cxn>
                <a:cxn ang="16200000">
                  <a:pos x="wd2" y="hd2"/>
                </a:cxn>
              </a:cxnLst>
              <a:rect l="0" t="0" r="r" b="b"/>
              <a:pathLst>
                <a:path w="20063" h="21600" extrusionOk="0">
                  <a:moveTo>
                    <a:pt x="19608" y="21600"/>
                  </a:moveTo>
                  <a:cubicBezTo>
                    <a:pt x="21600" y="16923"/>
                    <a:pt x="16610" y="12246"/>
                    <a:pt x="13128" y="8979"/>
                  </a:cubicBezTo>
                  <a:cubicBezTo>
                    <a:pt x="9366" y="5471"/>
                    <a:pt x="5028" y="2278"/>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21" name="Freeform 18"/>
            <p:cNvSpPr/>
            <p:nvPr/>
          </p:nvSpPr>
          <p:spPr>
            <a:xfrm>
              <a:off x="6464300" y="4789"/>
              <a:ext cx="5053334" cy="6866338"/>
            </a:xfrm>
            <a:custGeom>
              <a:avLst/>
              <a:gdLst/>
              <a:ahLst/>
              <a:cxnLst>
                <a:cxn ang="0">
                  <a:pos x="wd2" y="hd2"/>
                </a:cxn>
                <a:cxn ang="5400000">
                  <a:pos x="wd2" y="hd2"/>
                </a:cxn>
                <a:cxn ang="10800000">
                  <a:pos x="wd2" y="hd2"/>
                </a:cxn>
                <a:cxn ang="16200000">
                  <a:pos x="wd2" y="hd2"/>
                </a:cxn>
              </a:cxnLst>
              <a:rect l="0" t="0" r="r" b="b"/>
              <a:pathLst>
                <a:path w="20163" h="21600" extrusionOk="0">
                  <a:moveTo>
                    <a:pt x="19757" y="21600"/>
                  </a:moveTo>
                  <a:cubicBezTo>
                    <a:pt x="21600" y="16965"/>
                    <a:pt x="16775" y="12420"/>
                    <a:pt x="13260" y="9165"/>
                  </a:cubicBezTo>
                  <a:cubicBezTo>
                    <a:pt x="9461" y="5625"/>
                    <a:pt x="5091" y="2385"/>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22" name="Freeform 19"/>
            <p:cNvSpPr/>
            <p:nvPr/>
          </p:nvSpPr>
          <p:spPr>
            <a:xfrm>
              <a:off x="6878636" y="4788"/>
              <a:ext cx="4842568" cy="6861552"/>
            </a:xfrm>
            <a:custGeom>
              <a:avLst/>
              <a:gdLst/>
              <a:ahLst/>
              <a:cxnLst>
                <a:cxn ang="0">
                  <a:pos x="wd2" y="hd2"/>
                </a:cxn>
                <a:cxn ang="5400000">
                  <a:pos x="wd2" y="hd2"/>
                </a:cxn>
                <a:cxn ang="10800000">
                  <a:pos x="wd2" y="hd2"/>
                </a:cxn>
                <a:cxn ang="16200000">
                  <a:pos x="wd2" y="hd2"/>
                </a:cxn>
              </a:cxnLst>
              <a:rect l="0" t="0" r="r" b="b"/>
              <a:pathLst>
                <a:path w="20766" h="21600" extrusionOk="0">
                  <a:moveTo>
                    <a:pt x="20640" y="21600"/>
                  </a:moveTo>
                  <a:cubicBezTo>
                    <a:pt x="21600" y="16977"/>
                    <a:pt x="16843" y="12624"/>
                    <a:pt x="13229" y="9261"/>
                  </a:cubicBezTo>
                  <a:cubicBezTo>
                    <a:pt x="9432" y="5749"/>
                    <a:pt x="5063" y="2522"/>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23" name="Freeform 20"/>
            <p:cNvSpPr/>
            <p:nvPr/>
          </p:nvSpPr>
          <p:spPr>
            <a:xfrm>
              <a:off x="8769350" y="4789"/>
              <a:ext cx="3417888" cy="27420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042" y="13523"/>
                    <a:pt x="7822" y="6123"/>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24" name="Freeform 21"/>
            <p:cNvSpPr/>
            <p:nvPr/>
          </p:nvSpPr>
          <p:spPr>
            <a:xfrm>
              <a:off x="9236075" y="9577"/>
              <a:ext cx="2951164" cy="2555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075" y="12654"/>
                    <a:pt x="6828" y="5561"/>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25" name="Freeform 22"/>
            <p:cNvSpPr/>
            <p:nvPr/>
          </p:nvSpPr>
          <p:spPr>
            <a:xfrm>
              <a:off x="10021887" y="4789"/>
              <a:ext cx="2165351" cy="13582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63" y="6442"/>
                    <a:pt x="14622" y="13642"/>
                    <a:pt x="2160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126" name="Freeform 23"/>
            <p:cNvSpPr/>
            <p:nvPr/>
          </p:nvSpPr>
          <p:spPr>
            <a:xfrm>
              <a:off x="11291887" y="4789"/>
              <a:ext cx="895351" cy="5346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38" y="6943"/>
                    <a:pt x="14477" y="14079"/>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grpSp>
      <p:grpSp>
        <p:nvGrpSpPr>
          <p:cNvPr id="131" name="Group 8"/>
          <p:cNvGrpSpPr/>
          <p:nvPr/>
        </p:nvGrpSpPr>
        <p:grpSpPr>
          <a:xfrm>
            <a:off x="3259544" y="1186482"/>
            <a:ext cx="5666146" cy="4477935"/>
            <a:chOff x="0" y="0"/>
            <a:chExt cx="5666145" cy="4477933"/>
          </a:xfrm>
        </p:grpSpPr>
        <p:sp>
          <p:nvSpPr>
            <p:cNvPr id="128" name="Rectangle 98"/>
            <p:cNvSpPr/>
            <p:nvPr/>
          </p:nvSpPr>
          <p:spPr>
            <a:xfrm>
              <a:off x="-1" y="-1"/>
              <a:ext cx="5657882" cy="716185"/>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29" name="Isosceles Triangle 39"/>
            <p:cNvSpPr/>
            <p:nvPr/>
          </p:nvSpPr>
          <p:spPr>
            <a:xfrm rot="10800000">
              <a:off x="2632839" y="4126870"/>
              <a:ext cx="407233" cy="351064"/>
            </a:xfrm>
            <a:prstGeom prst="triangle">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30" name="Rectangle 100"/>
            <p:cNvSpPr/>
            <p:nvPr/>
          </p:nvSpPr>
          <p:spPr>
            <a:xfrm>
              <a:off x="-1" y="804672"/>
              <a:ext cx="5666146" cy="3322197"/>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grpSp>
      <p:sp>
        <p:nvSpPr>
          <p:cNvPr id="132" name="Title Text"/>
          <p:cNvSpPr txBox="1">
            <a:spLocks noGrp="1"/>
          </p:cNvSpPr>
          <p:nvPr>
            <p:ph type="title"/>
          </p:nvPr>
        </p:nvSpPr>
        <p:spPr>
          <a:xfrm>
            <a:off x="3344216" y="2074729"/>
            <a:ext cx="5490225" cy="1689391"/>
          </a:xfrm>
          <a:prstGeom prst="rect">
            <a:avLst/>
          </a:prstGeom>
        </p:spPr>
        <p:txBody>
          <a:bodyPr lIns="0" tIns="0" rIns="0" bIns="0" anchor="b"/>
          <a:lstStyle>
            <a:lvl1pPr>
              <a:defRPr sz="4400">
                <a:solidFill>
                  <a:srgbClr val="FFFEFF"/>
                </a:solidFill>
                <a:latin typeface="+mj-lt"/>
                <a:ea typeface="+mj-ea"/>
                <a:cs typeface="+mj-cs"/>
                <a:sym typeface="Helvetica"/>
              </a:defRPr>
            </a:lvl1pPr>
          </a:lstStyle>
          <a:p>
            <a:r>
              <a:t>Title Text</a:t>
            </a:r>
          </a:p>
        </p:txBody>
      </p:sp>
      <p:sp>
        <p:nvSpPr>
          <p:cNvPr id="133" name="Body Level One…"/>
          <p:cNvSpPr txBox="1">
            <a:spLocks noGrp="1"/>
          </p:cNvSpPr>
          <p:nvPr>
            <p:ph type="body" sz="quarter" idx="1"/>
          </p:nvPr>
        </p:nvSpPr>
        <p:spPr>
          <a:xfrm>
            <a:off x="3344214" y="3846850"/>
            <a:ext cx="5490224" cy="1383771"/>
          </a:xfrm>
          <a:prstGeom prst="rect">
            <a:avLst/>
          </a:prstGeom>
        </p:spPr>
        <p:txBody>
          <a:bodyPr lIns="0" tIns="0" rIns="0" bIns="0"/>
          <a:lstStyle>
            <a:lvl1pPr marL="0" indent="0" algn="ctr">
              <a:buClrTx/>
              <a:buSzTx/>
              <a:buNone/>
              <a:defRPr>
                <a:solidFill>
                  <a:srgbClr val="FFFEFF"/>
                </a:solidFill>
                <a:latin typeface="+mj-lt"/>
                <a:ea typeface="+mj-ea"/>
                <a:cs typeface="+mj-cs"/>
                <a:sym typeface="Helvetica"/>
              </a:defRPr>
            </a:lvl1pPr>
            <a:lvl2pPr marL="0" indent="457200" algn="ctr">
              <a:buClrTx/>
              <a:buSzTx/>
              <a:buNone/>
              <a:defRPr>
                <a:solidFill>
                  <a:srgbClr val="FFFEFF"/>
                </a:solidFill>
                <a:latin typeface="+mj-lt"/>
                <a:ea typeface="+mj-ea"/>
                <a:cs typeface="+mj-cs"/>
                <a:sym typeface="Helvetica"/>
              </a:defRPr>
            </a:lvl2pPr>
            <a:lvl3pPr marL="0" indent="914400" algn="ctr">
              <a:buClrTx/>
              <a:buSzTx/>
              <a:buNone/>
              <a:defRPr>
                <a:solidFill>
                  <a:srgbClr val="FFFEFF"/>
                </a:solidFill>
                <a:latin typeface="+mj-lt"/>
                <a:ea typeface="+mj-ea"/>
                <a:cs typeface="+mj-cs"/>
                <a:sym typeface="Helvetica"/>
              </a:defRPr>
            </a:lvl3pPr>
            <a:lvl4pPr marL="0" indent="1371600" algn="ctr">
              <a:buClrTx/>
              <a:buSzTx/>
              <a:buNone/>
              <a:defRPr>
                <a:solidFill>
                  <a:srgbClr val="FFFEFF"/>
                </a:solidFill>
                <a:latin typeface="+mj-lt"/>
                <a:ea typeface="+mj-ea"/>
                <a:cs typeface="+mj-cs"/>
                <a:sym typeface="Helvetica"/>
              </a:defRPr>
            </a:lvl4pPr>
            <a:lvl5pPr marL="0" indent="1828800" algn="ctr">
              <a:buClrTx/>
              <a:buSzTx/>
              <a:buNone/>
              <a:defRPr>
                <a:solidFill>
                  <a:srgbClr val="FFFEFF"/>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grpSp>
        <p:nvGrpSpPr>
          <p:cNvPr id="162" name="Group 36"/>
          <p:cNvGrpSpPr/>
          <p:nvPr/>
        </p:nvGrpSpPr>
        <p:grpSpPr>
          <a:xfrm>
            <a:off x="4762" y="0"/>
            <a:ext cx="12161840" cy="6853239"/>
            <a:chOff x="0" y="0"/>
            <a:chExt cx="12161838" cy="6853238"/>
          </a:xfrm>
        </p:grpSpPr>
        <p:sp>
          <p:nvSpPr>
            <p:cNvPr id="141"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42"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43"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44"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145" name="Freeform 9"/>
            <p:cNvSpPr/>
            <p:nvPr/>
          </p:nvSpPr>
          <p:spPr>
            <a:xfrm>
              <a:off x="11198225" y="9525"/>
              <a:ext cx="963613" cy="3667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146" name="Freeform 10"/>
            <p:cNvSpPr/>
            <p:nvPr/>
          </p:nvSpPr>
          <p:spPr>
            <a:xfrm>
              <a:off x="10490200" y="5275263"/>
              <a:ext cx="1666875" cy="15779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147"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48" name="Freeform 12"/>
            <p:cNvSpPr/>
            <p:nvPr/>
          </p:nvSpPr>
          <p:spPr>
            <a:xfrm>
              <a:off x="11496675" y="9525"/>
              <a:ext cx="665163" cy="257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49" name="Freeform 13"/>
            <p:cNvSpPr/>
            <p:nvPr/>
          </p:nvSpPr>
          <p:spPr>
            <a:xfrm>
              <a:off x="10636250" y="5408613"/>
              <a:ext cx="1525588" cy="1435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50" name="Freeform 14"/>
            <p:cNvSpPr/>
            <p:nvPr/>
          </p:nvSpPr>
          <p:spPr>
            <a:xfrm>
              <a:off x="1889106" y="0"/>
              <a:ext cx="2352695" cy="6843713"/>
            </a:xfrm>
            <a:custGeom>
              <a:avLst/>
              <a:gdLst/>
              <a:ahLst/>
              <a:cxnLst>
                <a:cxn ang="0">
                  <a:pos x="wd2" y="hd2"/>
                </a:cxn>
                <a:cxn ang="5400000">
                  <a:pos x="wd2" y="hd2"/>
                </a:cxn>
                <a:cxn ang="10800000">
                  <a:pos x="wd2" y="hd2"/>
                </a:cxn>
                <a:cxn ang="16200000">
                  <a:pos x="wd2" y="hd2"/>
                </a:cxn>
              </a:cxnLst>
              <a:rect l="0" t="0" r="r" b="b"/>
              <a:pathLst>
                <a:path w="15661" h="21600"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51" name="Freeform 15"/>
            <p:cNvSpPr/>
            <p:nvPr/>
          </p:nvSpPr>
          <p:spPr>
            <a:xfrm>
              <a:off x="10798175" y="5518150"/>
              <a:ext cx="1363663" cy="1325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52"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53"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54"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55"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56"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157"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endParaRPr/>
            </a:p>
          </p:txBody>
        </p:sp>
        <p:sp>
          <p:nvSpPr>
            <p:cNvPr id="158"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59"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60" name="Freeform 24"/>
            <p:cNvSpPr/>
            <p:nvPr/>
          </p:nvSpPr>
          <p:spPr>
            <a:xfrm>
              <a:off x="0" y="6016625"/>
              <a:ext cx="214313" cy="827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61"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grpSp>
      <p:grpSp>
        <p:nvGrpSpPr>
          <p:cNvPr id="166" name="Group 58"/>
          <p:cNvGrpSpPr/>
          <p:nvPr/>
        </p:nvGrpSpPr>
        <p:grpSpPr>
          <a:xfrm>
            <a:off x="800143" y="1699589"/>
            <a:ext cx="3674478" cy="3470422"/>
            <a:chOff x="0" y="0"/>
            <a:chExt cx="3674476" cy="3470420"/>
          </a:xfrm>
        </p:grpSpPr>
        <p:sp>
          <p:nvSpPr>
            <p:cNvPr id="163" name="Rectangle 59"/>
            <p:cNvSpPr/>
            <p:nvPr/>
          </p:nvSpPr>
          <p:spPr>
            <a:xfrm>
              <a:off x="-1" y="0"/>
              <a:ext cx="3674478" cy="502921"/>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64" name="Isosceles Triangle 22"/>
            <p:cNvSpPr/>
            <p:nvPr/>
          </p:nvSpPr>
          <p:spPr>
            <a:xfrm rot="10800000">
              <a:off x="1682341" y="3198017"/>
              <a:ext cx="315988"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65" name="Rectangle 61"/>
            <p:cNvSpPr/>
            <p:nvPr/>
          </p:nvSpPr>
          <p:spPr>
            <a:xfrm>
              <a:off x="6191" y="576072"/>
              <a:ext cx="3668286" cy="2624328"/>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grpSp>
      <p:sp>
        <p:nvSpPr>
          <p:cNvPr id="167" name="Title Text"/>
          <p:cNvSpPr txBox="1">
            <a:spLocks noGrp="1"/>
          </p:cNvSpPr>
          <p:nvPr>
            <p:ph type="title"/>
          </p:nvPr>
        </p:nvSpPr>
        <p:spPr>
          <a:xfrm>
            <a:off x="889000" y="2339669"/>
            <a:ext cx="3500829" cy="2470065"/>
          </a:xfrm>
          <a:prstGeom prst="rect">
            <a:avLst/>
          </a:prstGeom>
        </p:spPr>
        <p:txBody>
          <a:bodyPr lIns="91439" tIns="91439" rIns="91439" bIns="91439"/>
          <a:lstStyle>
            <a:lvl1pPr>
              <a:defRPr>
                <a:solidFill>
                  <a:srgbClr val="FFFEFF"/>
                </a:solidFill>
                <a:latin typeface="+mj-lt"/>
                <a:ea typeface="+mj-ea"/>
                <a:cs typeface="+mj-cs"/>
                <a:sym typeface="Helvetica"/>
              </a:defRPr>
            </a:lvl1pPr>
          </a:lstStyle>
          <a:p>
            <a:r>
              <a:t>Title Text</a:t>
            </a:r>
          </a:p>
        </p:txBody>
      </p:sp>
      <p:sp>
        <p:nvSpPr>
          <p:cNvPr id="168" name="Body Level One…"/>
          <p:cNvSpPr txBox="1">
            <a:spLocks noGrp="1"/>
          </p:cNvSpPr>
          <p:nvPr>
            <p:ph type="body" sz="quarter" idx="1"/>
          </p:nvPr>
        </p:nvSpPr>
        <p:spPr>
          <a:xfrm>
            <a:off x="5120878" y="803187"/>
            <a:ext cx="6269592" cy="2382652"/>
          </a:xfrm>
          <a:prstGeom prst="rect">
            <a:avLst/>
          </a:prstGeom>
        </p:spPr>
        <p:txBody>
          <a:bodyPr/>
          <a:lstStyle>
            <a:lvl1pPr>
              <a:defRPr>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69"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grpSp>
        <p:nvGrpSpPr>
          <p:cNvPr id="197" name="Group 38"/>
          <p:cNvGrpSpPr/>
          <p:nvPr/>
        </p:nvGrpSpPr>
        <p:grpSpPr>
          <a:xfrm>
            <a:off x="4762" y="0"/>
            <a:ext cx="12161840" cy="6853239"/>
            <a:chOff x="0" y="0"/>
            <a:chExt cx="12161838" cy="6853238"/>
          </a:xfrm>
        </p:grpSpPr>
        <p:sp>
          <p:nvSpPr>
            <p:cNvPr id="176"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77"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78"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79"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180" name="Freeform 9"/>
            <p:cNvSpPr/>
            <p:nvPr/>
          </p:nvSpPr>
          <p:spPr>
            <a:xfrm>
              <a:off x="11198225" y="9525"/>
              <a:ext cx="963613" cy="3667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181" name="Freeform 10"/>
            <p:cNvSpPr/>
            <p:nvPr/>
          </p:nvSpPr>
          <p:spPr>
            <a:xfrm>
              <a:off x="10490200" y="5275263"/>
              <a:ext cx="1666875" cy="15779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182"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83" name="Freeform 12"/>
            <p:cNvSpPr/>
            <p:nvPr/>
          </p:nvSpPr>
          <p:spPr>
            <a:xfrm>
              <a:off x="11496675" y="9525"/>
              <a:ext cx="665163" cy="257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84" name="Freeform 13"/>
            <p:cNvSpPr/>
            <p:nvPr/>
          </p:nvSpPr>
          <p:spPr>
            <a:xfrm>
              <a:off x="10636250" y="5408613"/>
              <a:ext cx="1525588" cy="1435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85" name="Freeform 14"/>
            <p:cNvSpPr/>
            <p:nvPr/>
          </p:nvSpPr>
          <p:spPr>
            <a:xfrm>
              <a:off x="1889106" y="0"/>
              <a:ext cx="2352695" cy="6843713"/>
            </a:xfrm>
            <a:custGeom>
              <a:avLst/>
              <a:gdLst/>
              <a:ahLst/>
              <a:cxnLst>
                <a:cxn ang="0">
                  <a:pos x="wd2" y="hd2"/>
                </a:cxn>
                <a:cxn ang="5400000">
                  <a:pos x="wd2" y="hd2"/>
                </a:cxn>
                <a:cxn ang="10800000">
                  <a:pos x="wd2" y="hd2"/>
                </a:cxn>
                <a:cxn ang="16200000">
                  <a:pos x="wd2" y="hd2"/>
                </a:cxn>
              </a:cxnLst>
              <a:rect l="0" t="0" r="r" b="b"/>
              <a:pathLst>
                <a:path w="15661" h="21600"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86" name="Freeform 15"/>
            <p:cNvSpPr/>
            <p:nvPr/>
          </p:nvSpPr>
          <p:spPr>
            <a:xfrm>
              <a:off x="10798175" y="5518150"/>
              <a:ext cx="1363663" cy="1325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87"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88"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89"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90"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91"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192"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endParaRPr/>
            </a:p>
          </p:txBody>
        </p:sp>
        <p:sp>
          <p:nvSpPr>
            <p:cNvPr id="193"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94"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95" name="Freeform 24"/>
            <p:cNvSpPr/>
            <p:nvPr/>
          </p:nvSpPr>
          <p:spPr>
            <a:xfrm>
              <a:off x="0" y="6016625"/>
              <a:ext cx="214313" cy="827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196"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grpSp>
      <p:grpSp>
        <p:nvGrpSpPr>
          <p:cNvPr id="201" name="Group 60"/>
          <p:cNvGrpSpPr/>
          <p:nvPr/>
        </p:nvGrpSpPr>
        <p:grpSpPr>
          <a:xfrm>
            <a:off x="800143" y="1699589"/>
            <a:ext cx="3674478" cy="3470422"/>
            <a:chOff x="0" y="0"/>
            <a:chExt cx="3674476" cy="3470420"/>
          </a:xfrm>
        </p:grpSpPr>
        <p:sp>
          <p:nvSpPr>
            <p:cNvPr id="198" name="Rectangle 61"/>
            <p:cNvSpPr/>
            <p:nvPr/>
          </p:nvSpPr>
          <p:spPr>
            <a:xfrm>
              <a:off x="-1" y="0"/>
              <a:ext cx="3674478" cy="502921"/>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99" name="Isosceles Triangle 22"/>
            <p:cNvSpPr/>
            <p:nvPr/>
          </p:nvSpPr>
          <p:spPr>
            <a:xfrm rot="10800000">
              <a:off x="1682341" y="3198017"/>
              <a:ext cx="315988"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00" name="Rectangle 63"/>
            <p:cNvSpPr/>
            <p:nvPr/>
          </p:nvSpPr>
          <p:spPr>
            <a:xfrm>
              <a:off x="6191" y="576072"/>
              <a:ext cx="3668286" cy="2624328"/>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grpSp>
      <p:sp>
        <p:nvSpPr>
          <p:cNvPr id="202" name="Title Text"/>
          <p:cNvSpPr txBox="1">
            <a:spLocks noGrp="1"/>
          </p:cNvSpPr>
          <p:nvPr>
            <p:ph type="title"/>
          </p:nvPr>
        </p:nvSpPr>
        <p:spPr>
          <a:xfrm>
            <a:off x="889000" y="2363915"/>
            <a:ext cx="3500830" cy="2460497"/>
          </a:xfrm>
          <a:prstGeom prst="rect">
            <a:avLst/>
          </a:prstGeom>
        </p:spPr>
        <p:txBody>
          <a:bodyPr lIns="91439" tIns="91439" rIns="91439" bIns="91439"/>
          <a:lstStyle>
            <a:lvl1pPr>
              <a:defRPr>
                <a:solidFill>
                  <a:srgbClr val="FFFEFF"/>
                </a:solidFill>
                <a:latin typeface="+mj-lt"/>
                <a:ea typeface="+mj-ea"/>
                <a:cs typeface="+mj-cs"/>
                <a:sym typeface="Helvetica"/>
              </a:defRPr>
            </a:lvl1pPr>
          </a:lstStyle>
          <a:p>
            <a:r>
              <a:t>Title Text</a:t>
            </a:r>
          </a:p>
        </p:txBody>
      </p:sp>
      <p:sp>
        <p:nvSpPr>
          <p:cNvPr id="203" name="Body Level One…"/>
          <p:cNvSpPr txBox="1">
            <a:spLocks noGrp="1"/>
          </p:cNvSpPr>
          <p:nvPr>
            <p:ph type="body" sz="quarter" idx="1"/>
          </p:nvPr>
        </p:nvSpPr>
        <p:spPr>
          <a:xfrm>
            <a:off x="5125137" y="803184"/>
            <a:ext cx="6265089" cy="685801"/>
          </a:xfrm>
          <a:prstGeom prst="rect">
            <a:avLst/>
          </a:prstGeom>
        </p:spPr>
        <p:txBody>
          <a:bodyPr anchor="ctr"/>
          <a:lstStyle>
            <a:lvl1pPr marL="0" indent="0">
              <a:lnSpc>
                <a:spcPct val="100000"/>
              </a:lnSpc>
              <a:buClrTx/>
              <a:buSzTx/>
              <a:buNone/>
              <a:defRPr sz="2200" cap="all">
                <a:solidFill>
                  <a:schemeClr val="accent1"/>
                </a:solidFill>
                <a:latin typeface="+mj-lt"/>
                <a:ea typeface="+mj-ea"/>
                <a:cs typeface="+mj-cs"/>
                <a:sym typeface="Helvetica"/>
              </a:defRPr>
            </a:lvl1pPr>
            <a:lvl2pPr marL="0" indent="457200">
              <a:lnSpc>
                <a:spcPct val="100000"/>
              </a:lnSpc>
              <a:buClrTx/>
              <a:buSzTx/>
              <a:buNone/>
              <a:defRPr sz="2200" cap="all">
                <a:solidFill>
                  <a:schemeClr val="accent1"/>
                </a:solidFill>
                <a:latin typeface="+mj-lt"/>
                <a:ea typeface="+mj-ea"/>
                <a:cs typeface="+mj-cs"/>
                <a:sym typeface="Helvetica"/>
              </a:defRPr>
            </a:lvl2pPr>
            <a:lvl3pPr marL="0" indent="914400">
              <a:lnSpc>
                <a:spcPct val="100000"/>
              </a:lnSpc>
              <a:buClrTx/>
              <a:buSzTx/>
              <a:buNone/>
              <a:defRPr sz="2200" cap="all">
                <a:solidFill>
                  <a:schemeClr val="accent1"/>
                </a:solidFill>
                <a:latin typeface="+mj-lt"/>
                <a:ea typeface="+mj-ea"/>
                <a:cs typeface="+mj-cs"/>
                <a:sym typeface="Helvetica"/>
              </a:defRPr>
            </a:lvl3pPr>
            <a:lvl4pPr marL="0" indent="1371600">
              <a:lnSpc>
                <a:spcPct val="100000"/>
              </a:lnSpc>
              <a:buClrTx/>
              <a:buSzTx/>
              <a:buNone/>
              <a:defRPr sz="2200" cap="all">
                <a:solidFill>
                  <a:schemeClr val="accent1"/>
                </a:solidFill>
                <a:latin typeface="+mj-lt"/>
                <a:ea typeface="+mj-ea"/>
                <a:cs typeface="+mj-cs"/>
                <a:sym typeface="Helvetica"/>
              </a:defRPr>
            </a:lvl4pPr>
            <a:lvl5pPr marL="0" indent="1828800">
              <a:lnSpc>
                <a:spcPct val="100000"/>
              </a:lnSpc>
              <a:buClrTx/>
              <a:buSzTx/>
              <a:buNone/>
              <a:defRPr sz="2200" cap="all">
                <a:solidFill>
                  <a:schemeClr val="accent1"/>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04" name="Text Placeholder 4"/>
          <p:cNvSpPr>
            <a:spLocks noGrp="1"/>
          </p:cNvSpPr>
          <p:nvPr>
            <p:ph type="body" sz="quarter" idx="21"/>
          </p:nvPr>
        </p:nvSpPr>
        <p:spPr>
          <a:xfrm>
            <a:off x="5118653" y="3665887"/>
            <a:ext cx="6264415" cy="685801"/>
          </a:xfrm>
          <a:prstGeom prst="rect">
            <a:avLst/>
          </a:prstGeom>
        </p:spPr>
        <p:txBody>
          <a:bodyPr anchor="ctr"/>
          <a:lstStyle/>
          <a:p>
            <a:pPr marL="0" indent="0">
              <a:lnSpc>
                <a:spcPct val="100000"/>
              </a:lnSpc>
              <a:buClrTx/>
              <a:buSzTx/>
              <a:buNone/>
              <a:defRPr sz="2200" cap="all">
                <a:solidFill>
                  <a:schemeClr val="accent1"/>
                </a:solidFill>
                <a:latin typeface="+mj-lt"/>
                <a:ea typeface="+mj-ea"/>
                <a:cs typeface="+mj-cs"/>
                <a:sym typeface="Helvetica"/>
              </a:defRPr>
            </a:pPr>
            <a:endParaRPr/>
          </a:p>
        </p:txBody>
      </p:sp>
      <p:sp>
        <p:nvSpPr>
          <p:cNvPr id="20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grpSp>
        <p:nvGrpSpPr>
          <p:cNvPr id="233" name="Group 76"/>
          <p:cNvGrpSpPr/>
          <p:nvPr/>
        </p:nvGrpSpPr>
        <p:grpSpPr>
          <a:xfrm>
            <a:off x="4762" y="0"/>
            <a:ext cx="12161840" cy="6853239"/>
            <a:chOff x="0" y="0"/>
            <a:chExt cx="12161838" cy="6853238"/>
          </a:xfrm>
        </p:grpSpPr>
        <p:sp>
          <p:nvSpPr>
            <p:cNvPr id="212"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13"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14"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15"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16" name="Freeform 9"/>
            <p:cNvSpPr/>
            <p:nvPr/>
          </p:nvSpPr>
          <p:spPr>
            <a:xfrm>
              <a:off x="11198225" y="9525"/>
              <a:ext cx="963613" cy="3667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17" name="Freeform 10"/>
            <p:cNvSpPr/>
            <p:nvPr/>
          </p:nvSpPr>
          <p:spPr>
            <a:xfrm>
              <a:off x="10490200" y="5275263"/>
              <a:ext cx="1666875" cy="15779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18"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19" name="Freeform 12"/>
            <p:cNvSpPr/>
            <p:nvPr/>
          </p:nvSpPr>
          <p:spPr>
            <a:xfrm>
              <a:off x="11496675" y="9525"/>
              <a:ext cx="665163" cy="257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20" name="Freeform 13"/>
            <p:cNvSpPr/>
            <p:nvPr/>
          </p:nvSpPr>
          <p:spPr>
            <a:xfrm>
              <a:off x="10636250" y="5408613"/>
              <a:ext cx="1525588" cy="1435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21" name="Freeform 14"/>
            <p:cNvSpPr/>
            <p:nvPr/>
          </p:nvSpPr>
          <p:spPr>
            <a:xfrm>
              <a:off x="1889106" y="0"/>
              <a:ext cx="2352695" cy="6843713"/>
            </a:xfrm>
            <a:custGeom>
              <a:avLst/>
              <a:gdLst/>
              <a:ahLst/>
              <a:cxnLst>
                <a:cxn ang="0">
                  <a:pos x="wd2" y="hd2"/>
                </a:cxn>
                <a:cxn ang="5400000">
                  <a:pos x="wd2" y="hd2"/>
                </a:cxn>
                <a:cxn ang="10800000">
                  <a:pos x="wd2" y="hd2"/>
                </a:cxn>
                <a:cxn ang="16200000">
                  <a:pos x="wd2" y="hd2"/>
                </a:cxn>
              </a:cxnLst>
              <a:rect l="0" t="0" r="r" b="b"/>
              <a:pathLst>
                <a:path w="15661" h="21600"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22" name="Freeform 15"/>
            <p:cNvSpPr/>
            <p:nvPr/>
          </p:nvSpPr>
          <p:spPr>
            <a:xfrm>
              <a:off x="10798175" y="5518150"/>
              <a:ext cx="1363663" cy="1325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23"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24"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25"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26"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27"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228"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endParaRPr/>
            </a:p>
          </p:txBody>
        </p:sp>
        <p:sp>
          <p:nvSpPr>
            <p:cNvPr id="229"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30"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31" name="Freeform 24"/>
            <p:cNvSpPr/>
            <p:nvPr/>
          </p:nvSpPr>
          <p:spPr>
            <a:xfrm>
              <a:off x="0" y="6016625"/>
              <a:ext cx="214313" cy="827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32"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grpSp>
      <p:grpSp>
        <p:nvGrpSpPr>
          <p:cNvPr id="237" name="Group 23"/>
          <p:cNvGrpSpPr/>
          <p:nvPr/>
        </p:nvGrpSpPr>
        <p:grpSpPr>
          <a:xfrm>
            <a:off x="800143" y="1699589"/>
            <a:ext cx="3674478" cy="3470422"/>
            <a:chOff x="0" y="0"/>
            <a:chExt cx="3674476" cy="3470420"/>
          </a:xfrm>
        </p:grpSpPr>
        <p:sp>
          <p:nvSpPr>
            <p:cNvPr id="234" name="Rectangle 24"/>
            <p:cNvSpPr/>
            <p:nvPr/>
          </p:nvSpPr>
          <p:spPr>
            <a:xfrm>
              <a:off x="-1" y="0"/>
              <a:ext cx="3674478" cy="502921"/>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35" name="Isosceles Triangle 22"/>
            <p:cNvSpPr/>
            <p:nvPr/>
          </p:nvSpPr>
          <p:spPr>
            <a:xfrm rot="10800000">
              <a:off x="1682341" y="3198017"/>
              <a:ext cx="315988"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36" name="Rectangle 26"/>
            <p:cNvSpPr/>
            <p:nvPr/>
          </p:nvSpPr>
          <p:spPr>
            <a:xfrm>
              <a:off x="6191" y="576072"/>
              <a:ext cx="3668286" cy="2624328"/>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grpSp>
      <p:sp>
        <p:nvSpPr>
          <p:cNvPr id="238" name="Title Text"/>
          <p:cNvSpPr txBox="1">
            <a:spLocks noGrp="1"/>
          </p:cNvSpPr>
          <p:nvPr>
            <p:ph type="title"/>
          </p:nvPr>
        </p:nvSpPr>
        <p:spPr>
          <a:xfrm>
            <a:off x="888631" y="2349924"/>
            <a:ext cx="3501197" cy="2456443"/>
          </a:xfrm>
          <a:prstGeom prst="rect">
            <a:avLst/>
          </a:prstGeom>
        </p:spPr>
        <p:txBody>
          <a:bodyPr/>
          <a:lstStyle>
            <a:lvl1pPr>
              <a:defRPr>
                <a:solidFill>
                  <a:srgbClr val="FFFEFF"/>
                </a:solidFill>
              </a:defRPr>
            </a:lvl1pPr>
          </a:lstStyle>
          <a:p>
            <a:r>
              <a:t>Title Text</a:t>
            </a:r>
          </a:p>
        </p:txBody>
      </p:sp>
      <p:sp>
        <p:nvSpPr>
          <p:cNvPr id="239"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46"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grpSp>
        <p:nvGrpSpPr>
          <p:cNvPr id="274" name="Group 73"/>
          <p:cNvGrpSpPr/>
          <p:nvPr/>
        </p:nvGrpSpPr>
        <p:grpSpPr>
          <a:xfrm>
            <a:off x="4762" y="0"/>
            <a:ext cx="12161840" cy="6853239"/>
            <a:chOff x="0" y="0"/>
            <a:chExt cx="12161838" cy="6853238"/>
          </a:xfrm>
        </p:grpSpPr>
        <p:sp>
          <p:nvSpPr>
            <p:cNvPr id="253"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54"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55"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56"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57" name="Freeform 9"/>
            <p:cNvSpPr/>
            <p:nvPr/>
          </p:nvSpPr>
          <p:spPr>
            <a:xfrm>
              <a:off x="11198225" y="9525"/>
              <a:ext cx="963613" cy="3667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58" name="Freeform 10"/>
            <p:cNvSpPr/>
            <p:nvPr/>
          </p:nvSpPr>
          <p:spPr>
            <a:xfrm>
              <a:off x="10490200" y="5275263"/>
              <a:ext cx="1666875" cy="15779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59"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60" name="Freeform 12"/>
            <p:cNvSpPr/>
            <p:nvPr/>
          </p:nvSpPr>
          <p:spPr>
            <a:xfrm>
              <a:off x="11496675" y="9525"/>
              <a:ext cx="665163" cy="257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61" name="Freeform 13"/>
            <p:cNvSpPr/>
            <p:nvPr/>
          </p:nvSpPr>
          <p:spPr>
            <a:xfrm>
              <a:off x="10636250" y="5408613"/>
              <a:ext cx="1525588" cy="1435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62" name="Freeform 14"/>
            <p:cNvSpPr/>
            <p:nvPr/>
          </p:nvSpPr>
          <p:spPr>
            <a:xfrm>
              <a:off x="1889106" y="0"/>
              <a:ext cx="2352695" cy="6843713"/>
            </a:xfrm>
            <a:custGeom>
              <a:avLst/>
              <a:gdLst/>
              <a:ahLst/>
              <a:cxnLst>
                <a:cxn ang="0">
                  <a:pos x="wd2" y="hd2"/>
                </a:cxn>
                <a:cxn ang="5400000">
                  <a:pos x="wd2" y="hd2"/>
                </a:cxn>
                <a:cxn ang="10800000">
                  <a:pos x="wd2" y="hd2"/>
                </a:cxn>
                <a:cxn ang="16200000">
                  <a:pos x="wd2" y="hd2"/>
                </a:cxn>
              </a:cxnLst>
              <a:rect l="0" t="0" r="r" b="b"/>
              <a:pathLst>
                <a:path w="15661" h="21600"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63" name="Freeform 15"/>
            <p:cNvSpPr/>
            <p:nvPr/>
          </p:nvSpPr>
          <p:spPr>
            <a:xfrm>
              <a:off x="10798175" y="5518150"/>
              <a:ext cx="1363663" cy="1325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64"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65"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66"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67"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68"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269"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endParaRPr/>
            </a:p>
          </p:txBody>
        </p:sp>
        <p:sp>
          <p:nvSpPr>
            <p:cNvPr id="270"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71"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72" name="Freeform 24"/>
            <p:cNvSpPr/>
            <p:nvPr/>
          </p:nvSpPr>
          <p:spPr>
            <a:xfrm>
              <a:off x="0" y="6016625"/>
              <a:ext cx="214313" cy="827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73"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grpSp>
      <p:grpSp>
        <p:nvGrpSpPr>
          <p:cNvPr id="278" name="Group 20"/>
          <p:cNvGrpSpPr/>
          <p:nvPr/>
        </p:nvGrpSpPr>
        <p:grpSpPr>
          <a:xfrm>
            <a:off x="800143" y="1699589"/>
            <a:ext cx="3674478" cy="3470422"/>
            <a:chOff x="0" y="0"/>
            <a:chExt cx="3674476" cy="3470420"/>
          </a:xfrm>
        </p:grpSpPr>
        <p:sp>
          <p:nvSpPr>
            <p:cNvPr id="275" name="Rectangle 21"/>
            <p:cNvSpPr/>
            <p:nvPr/>
          </p:nvSpPr>
          <p:spPr>
            <a:xfrm>
              <a:off x="-1" y="0"/>
              <a:ext cx="3674478" cy="502921"/>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76" name="Isosceles Triangle 22"/>
            <p:cNvSpPr/>
            <p:nvPr/>
          </p:nvSpPr>
          <p:spPr>
            <a:xfrm rot="10800000">
              <a:off x="1682341" y="3198017"/>
              <a:ext cx="315988"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77" name="Rectangle 32"/>
            <p:cNvSpPr/>
            <p:nvPr/>
          </p:nvSpPr>
          <p:spPr>
            <a:xfrm>
              <a:off x="6191" y="576072"/>
              <a:ext cx="3668286" cy="2624328"/>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grpSp>
      <p:sp>
        <p:nvSpPr>
          <p:cNvPr id="279" name="Title Text"/>
          <p:cNvSpPr txBox="1">
            <a:spLocks noGrp="1"/>
          </p:cNvSpPr>
          <p:nvPr>
            <p:ph type="title"/>
          </p:nvPr>
        </p:nvSpPr>
        <p:spPr>
          <a:xfrm>
            <a:off x="888631" y="2352026"/>
            <a:ext cx="3501198" cy="1223299"/>
          </a:xfrm>
          <a:prstGeom prst="rect">
            <a:avLst/>
          </a:prstGeom>
        </p:spPr>
        <p:txBody>
          <a:bodyPr lIns="0" tIns="0" rIns="0" bIns="0" anchor="b"/>
          <a:lstStyle>
            <a:lvl1pPr>
              <a:defRPr sz="3200">
                <a:solidFill>
                  <a:srgbClr val="FFFEFF"/>
                </a:solidFill>
              </a:defRPr>
            </a:lvl1pPr>
          </a:lstStyle>
          <a:p>
            <a:r>
              <a:t>Title Text</a:t>
            </a:r>
          </a:p>
        </p:txBody>
      </p:sp>
      <p:sp>
        <p:nvSpPr>
          <p:cNvPr id="280" name="Body Level One…"/>
          <p:cNvSpPr txBox="1">
            <a:spLocks noGrp="1"/>
          </p:cNvSpPr>
          <p:nvPr>
            <p:ph type="body" sz="half" idx="1"/>
          </p:nvPr>
        </p:nvSpPr>
        <p:spPr>
          <a:xfrm>
            <a:off x="5109983" y="802808"/>
            <a:ext cx="6275035" cy="5249942"/>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281" name="Text Placeholder 3"/>
          <p:cNvSpPr>
            <a:spLocks noGrp="1"/>
          </p:cNvSpPr>
          <p:nvPr>
            <p:ph type="body" sz="quarter" idx="21"/>
          </p:nvPr>
        </p:nvSpPr>
        <p:spPr>
          <a:xfrm>
            <a:off x="888630" y="3580186"/>
            <a:ext cx="3501199" cy="1221165"/>
          </a:xfrm>
          <a:prstGeom prst="rect">
            <a:avLst/>
          </a:prstGeom>
        </p:spPr>
        <p:txBody>
          <a:bodyPr/>
          <a:lstStyle/>
          <a:p>
            <a:pPr marL="0" indent="0" algn="ctr">
              <a:buClrTx/>
              <a:buSzTx/>
              <a:buNone/>
              <a:defRPr sz="1600">
                <a:solidFill>
                  <a:srgbClr val="FFFEFF"/>
                </a:solidFill>
              </a:defRPr>
            </a:pPr>
            <a:endParaRPr/>
          </a:p>
        </p:txBody>
      </p:sp>
      <p:sp>
        <p:nvSpPr>
          <p:cNvPr id="28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grpSp>
        <p:nvGrpSpPr>
          <p:cNvPr id="308" name="Group 72"/>
          <p:cNvGrpSpPr/>
          <p:nvPr/>
        </p:nvGrpSpPr>
        <p:grpSpPr>
          <a:xfrm>
            <a:off x="-1062" y="-6705"/>
            <a:ext cx="12187239" cy="6871128"/>
            <a:chOff x="0" y="0"/>
            <a:chExt cx="12187238" cy="6871127"/>
          </a:xfrm>
        </p:grpSpPr>
        <p:sp>
          <p:nvSpPr>
            <p:cNvPr id="289" name="Freeform 5"/>
            <p:cNvSpPr/>
            <p:nvPr/>
          </p:nvSpPr>
          <p:spPr>
            <a:xfrm>
              <a:off x="213200" y="1390795"/>
              <a:ext cx="8302435" cy="5480332"/>
            </a:xfrm>
            <a:custGeom>
              <a:avLst/>
              <a:gdLst/>
              <a:ahLst/>
              <a:cxnLst>
                <a:cxn ang="0">
                  <a:pos x="wd2" y="hd2"/>
                </a:cxn>
                <a:cxn ang="5400000">
                  <a:pos x="wd2" y="hd2"/>
                </a:cxn>
                <a:cxn ang="10800000">
                  <a:pos x="wd2" y="hd2"/>
                </a:cxn>
                <a:cxn ang="16200000">
                  <a:pos x="wd2" y="hd2"/>
                </a:cxn>
              </a:cxnLst>
              <a:rect l="0" t="0" r="r" b="b"/>
              <a:pathLst>
                <a:path w="18483" h="21239" extrusionOk="0">
                  <a:moveTo>
                    <a:pt x="17363" y="21239"/>
                  </a:moveTo>
                  <a:cubicBezTo>
                    <a:pt x="20394" y="16786"/>
                    <a:pt x="16526" y="9118"/>
                    <a:pt x="14554" y="5810"/>
                  </a:cubicBezTo>
                  <a:cubicBezTo>
                    <a:pt x="12742" y="2780"/>
                    <a:pt x="10442" y="434"/>
                    <a:pt x="7909" y="46"/>
                  </a:cubicBezTo>
                  <a:cubicBezTo>
                    <a:pt x="5376" y="-361"/>
                    <a:pt x="2408" y="2004"/>
                    <a:pt x="903" y="5515"/>
                  </a:cubicBezTo>
                  <a:cubicBezTo>
                    <a:pt x="-1206" y="10467"/>
                    <a:pt x="744" y="17470"/>
                    <a:pt x="3023" y="21165"/>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90" name="Freeform 6"/>
            <p:cNvSpPr/>
            <p:nvPr/>
          </p:nvSpPr>
          <p:spPr>
            <a:xfrm>
              <a:off x="1165425" y="2209625"/>
              <a:ext cx="6473905" cy="4656714"/>
            </a:xfrm>
            <a:custGeom>
              <a:avLst/>
              <a:gdLst/>
              <a:ahLst/>
              <a:cxnLst>
                <a:cxn ang="0">
                  <a:pos x="wd2" y="hd2"/>
                </a:cxn>
                <a:cxn ang="5400000">
                  <a:pos x="wd2" y="hd2"/>
                </a:cxn>
                <a:cxn ang="10800000">
                  <a:pos x="wd2" y="hd2"/>
                </a:cxn>
                <a:cxn ang="16200000">
                  <a:pos x="wd2" y="hd2"/>
                </a:cxn>
              </a:cxnLst>
              <a:rect l="0" t="0" r="r" b="b"/>
              <a:pathLst>
                <a:path w="18964" h="20744" extrusionOk="0">
                  <a:moveTo>
                    <a:pt x="12846" y="20723"/>
                  </a:moveTo>
                  <a:cubicBezTo>
                    <a:pt x="15607" y="19767"/>
                    <a:pt x="20153" y="17346"/>
                    <a:pt x="18675" y="11717"/>
                  </a:cubicBezTo>
                  <a:cubicBezTo>
                    <a:pt x="17294" y="6450"/>
                    <a:pt x="13069" y="1502"/>
                    <a:pt x="9458" y="270"/>
                  </a:cubicBezTo>
                  <a:cubicBezTo>
                    <a:pt x="6153" y="-856"/>
                    <a:pt x="2388" y="1629"/>
                    <a:pt x="645" y="6132"/>
                  </a:cubicBezTo>
                  <a:cubicBezTo>
                    <a:pt x="-1447" y="11548"/>
                    <a:pt x="1942" y="18493"/>
                    <a:pt x="5205" y="20744"/>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91" name="Freeform 7"/>
            <p:cNvSpPr/>
            <p:nvPr/>
          </p:nvSpPr>
          <p:spPr>
            <a:xfrm>
              <a:off x="771885" y="1903918"/>
              <a:ext cx="7299250" cy="4967209"/>
            </a:xfrm>
            <a:custGeom>
              <a:avLst/>
              <a:gdLst/>
              <a:ahLst/>
              <a:cxnLst>
                <a:cxn ang="0">
                  <a:pos x="wd2" y="hd2"/>
                </a:cxn>
                <a:cxn ang="5400000">
                  <a:pos x="wd2" y="hd2"/>
                </a:cxn>
                <a:cxn ang="10800000">
                  <a:pos x="wd2" y="hd2"/>
                </a:cxn>
                <a:cxn ang="16200000">
                  <a:pos x="wd2" y="hd2"/>
                </a:cxn>
              </a:cxnLst>
              <a:rect l="0" t="0" r="r" b="b"/>
              <a:pathLst>
                <a:path w="19620" h="21106" extrusionOk="0">
                  <a:moveTo>
                    <a:pt x="15265" y="21106"/>
                  </a:moveTo>
                  <a:cubicBezTo>
                    <a:pt x="16723" y="20255"/>
                    <a:pt x="18451" y="18999"/>
                    <a:pt x="19244" y="16729"/>
                  </a:cubicBezTo>
                  <a:cubicBezTo>
                    <a:pt x="20204" y="13994"/>
                    <a:pt x="19155" y="11157"/>
                    <a:pt x="18016" y="9050"/>
                  </a:cubicBezTo>
                  <a:cubicBezTo>
                    <a:pt x="15700" y="4734"/>
                    <a:pt x="12475" y="762"/>
                    <a:pt x="8815" y="73"/>
                  </a:cubicBezTo>
                  <a:cubicBezTo>
                    <a:pt x="5757" y="-494"/>
                    <a:pt x="2660" y="2302"/>
                    <a:pt x="920" y="6253"/>
                  </a:cubicBezTo>
                  <a:cubicBezTo>
                    <a:pt x="-1396" y="11501"/>
                    <a:pt x="1048" y="17884"/>
                    <a:pt x="3978" y="21106"/>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92" name="Freeform 8"/>
            <p:cNvSpPr/>
            <p:nvPr/>
          </p:nvSpPr>
          <p:spPr>
            <a:xfrm>
              <a:off x="0" y="784329"/>
              <a:ext cx="9467530" cy="6086799"/>
            </a:xfrm>
            <a:custGeom>
              <a:avLst/>
              <a:gdLst/>
              <a:ahLst/>
              <a:cxnLst>
                <a:cxn ang="0">
                  <a:pos x="wd2" y="hd2"/>
                </a:cxn>
                <a:cxn ang="5400000">
                  <a:pos x="wd2" y="hd2"/>
                </a:cxn>
                <a:cxn ang="10800000">
                  <a:pos x="wd2" y="hd2"/>
                </a:cxn>
                <a:cxn ang="16200000">
                  <a:pos x="wd2" y="hd2"/>
                </a:cxn>
              </a:cxnLst>
              <a:rect l="0" t="0" r="r" b="b"/>
              <a:pathLst>
                <a:path w="19788" h="20796" extrusionOk="0">
                  <a:moveTo>
                    <a:pt x="18635" y="20796"/>
                  </a:moveTo>
                  <a:cubicBezTo>
                    <a:pt x="21600" y="16219"/>
                    <a:pt x="18158" y="10240"/>
                    <a:pt x="16008" y="6901"/>
                  </a:cubicBezTo>
                  <a:cubicBezTo>
                    <a:pt x="13989" y="3773"/>
                    <a:pt x="11531" y="1086"/>
                    <a:pt x="8755" y="222"/>
                  </a:cubicBezTo>
                  <a:cubicBezTo>
                    <a:pt x="5422" y="-804"/>
                    <a:pt x="2129" y="1819"/>
                    <a:pt x="0" y="6086"/>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93" name="Freeform 9"/>
            <p:cNvSpPr/>
            <p:nvPr/>
          </p:nvSpPr>
          <p:spPr>
            <a:xfrm>
              <a:off x="4762" y="6185456"/>
              <a:ext cx="504826" cy="6815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32" y="8157"/>
                    <a:pt x="14264" y="15256"/>
                    <a:pt x="21600" y="21600"/>
                  </a:cubicBezTo>
                </a:path>
              </a:pathLst>
            </a:custGeom>
            <a:noFill/>
            <a:ln w="4763"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94" name="Freeform 10"/>
            <p:cNvSpPr/>
            <p:nvPr/>
          </p:nvSpPr>
          <p:spPr>
            <a:xfrm>
              <a:off x="0" y="237459"/>
              <a:ext cx="10308865" cy="6633667"/>
            </a:xfrm>
            <a:custGeom>
              <a:avLst/>
              <a:gdLst/>
              <a:ahLst/>
              <a:cxnLst>
                <a:cxn ang="0">
                  <a:pos x="wd2" y="hd2"/>
                </a:cxn>
                <a:cxn ang="5400000">
                  <a:pos x="wd2" y="hd2"/>
                </a:cxn>
                <a:cxn ang="10800000">
                  <a:pos x="wd2" y="hd2"/>
                </a:cxn>
                <a:cxn ang="16200000">
                  <a:pos x="wd2" y="hd2"/>
                </a:cxn>
              </a:cxnLst>
              <a:rect l="0" t="0" r="r" b="b"/>
              <a:pathLst>
                <a:path w="20075" h="20695" extrusionOk="0">
                  <a:moveTo>
                    <a:pt x="18967" y="20695"/>
                  </a:moveTo>
                  <a:cubicBezTo>
                    <a:pt x="21600" y="16247"/>
                    <a:pt x="18995" y="11308"/>
                    <a:pt x="16807" y="8035"/>
                  </a:cubicBezTo>
                  <a:cubicBezTo>
                    <a:pt x="14545" y="4674"/>
                    <a:pt x="11885" y="1758"/>
                    <a:pt x="8862" y="538"/>
                  </a:cubicBezTo>
                  <a:cubicBezTo>
                    <a:pt x="5303" y="-905"/>
                    <a:pt x="2707" y="597"/>
                    <a:pt x="0" y="454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95" name="Freeform 11"/>
            <p:cNvSpPr/>
            <p:nvPr/>
          </p:nvSpPr>
          <p:spPr>
            <a:xfrm>
              <a:off x="5427662" y="4789"/>
              <a:ext cx="5338228" cy="6847185"/>
            </a:xfrm>
            <a:custGeom>
              <a:avLst/>
              <a:gdLst/>
              <a:ahLst/>
              <a:cxnLst>
                <a:cxn ang="0">
                  <a:pos x="wd2" y="hd2"/>
                </a:cxn>
                <a:cxn ang="5400000">
                  <a:pos x="wd2" y="hd2"/>
                </a:cxn>
                <a:cxn ang="10800000">
                  <a:pos x="wd2" y="hd2"/>
                </a:cxn>
                <a:cxn ang="16200000">
                  <a:pos x="wd2" y="hd2"/>
                </a:cxn>
              </a:cxnLst>
              <a:rect l="0" t="0" r="r" b="b"/>
              <a:pathLst>
                <a:path w="19921" h="21600" extrusionOk="0">
                  <a:moveTo>
                    <a:pt x="19433" y="21600"/>
                  </a:moveTo>
                  <a:cubicBezTo>
                    <a:pt x="21600" y="16757"/>
                    <a:pt x="16058" y="11582"/>
                    <a:pt x="12594" y="8288"/>
                  </a:cubicBezTo>
                  <a:cubicBezTo>
                    <a:pt x="9041" y="4919"/>
                    <a:pt x="4867" y="191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96" name="Freeform 12"/>
            <p:cNvSpPr/>
            <p:nvPr/>
          </p:nvSpPr>
          <p:spPr>
            <a:xfrm>
              <a:off x="0" y="4789"/>
              <a:ext cx="1057276" cy="6144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789" y="5860"/>
                    <a:pt x="7395" y="13060"/>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297" name="Freeform 13"/>
            <p:cNvSpPr/>
            <p:nvPr/>
          </p:nvSpPr>
          <p:spPr>
            <a:xfrm>
              <a:off x="5822950" y="4789"/>
              <a:ext cx="5189203" cy="6866338"/>
            </a:xfrm>
            <a:custGeom>
              <a:avLst/>
              <a:gdLst/>
              <a:ahLst/>
              <a:cxnLst>
                <a:cxn ang="0">
                  <a:pos x="wd2" y="hd2"/>
                </a:cxn>
                <a:cxn ang="5400000">
                  <a:pos x="wd2" y="hd2"/>
                </a:cxn>
                <a:cxn ang="10800000">
                  <a:pos x="wd2" y="hd2"/>
                </a:cxn>
                <a:cxn ang="16200000">
                  <a:pos x="wd2" y="hd2"/>
                </a:cxn>
              </a:cxnLst>
              <a:rect l="0" t="0" r="r" b="b"/>
              <a:pathLst>
                <a:path w="20058" h="21600" extrusionOk="0">
                  <a:moveTo>
                    <a:pt x="19631" y="21600"/>
                  </a:moveTo>
                  <a:cubicBezTo>
                    <a:pt x="21600" y="16860"/>
                    <a:pt x="16320" y="11955"/>
                    <a:pt x="12842" y="8655"/>
                  </a:cubicBezTo>
                  <a:cubicBezTo>
                    <a:pt x="9199" y="5220"/>
                    <a:pt x="4968" y="2115"/>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98" name="Freeform 14"/>
            <p:cNvSpPr/>
            <p:nvPr/>
          </p:nvSpPr>
          <p:spPr>
            <a:xfrm>
              <a:off x="4761" y="0"/>
              <a:ext cx="595314" cy="35273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688" y="6422"/>
                    <a:pt x="7430" y="13719"/>
                    <a:pt x="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299" name="Freeform 15"/>
            <p:cNvSpPr/>
            <p:nvPr/>
          </p:nvSpPr>
          <p:spPr>
            <a:xfrm>
              <a:off x="6013450" y="4789"/>
              <a:ext cx="5124325" cy="6866338"/>
            </a:xfrm>
            <a:custGeom>
              <a:avLst/>
              <a:gdLst/>
              <a:ahLst/>
              <a:cxnLst>
                <a:cxn ang="0">
                  <a:pos x="wd2" y="hd2"/>
                </a:cxn>
                <a:cxn ang="5400000">
                  <a:pos x="wd2" y="hd2"/>
                </a:cxn>
                <a:cxn ang="10800000">
                  <a:pos x="wd2" y="hd2"/>
                </a:cxn>
                <a:cxn ang="16200000">
                  <a:pos x="wd2" y="hd2"/>
                </a:cxn>
              </a:cxnLst>
              <a:rect l="0" t="0" r="r" b="b"/>
              <a:pathLst>
                <a:path w="20134" h="21600" extrusionOk="0">
                  <a:moveTo>
                    <a:pt x="19749" y="21600"/>
                  </a:moveTo>
                  <a:cubicBezTo>
                    <a:pt x="21600" y="16845"/>
                    <a:pt x="16364" y="12015"/>
                    <a:pt x="12829" y="8700"/>
                  </a:cubicBezTo>
                  <a:cubicBezTo>
                    <a:pt x="9182" y="5280"/>
                    <a:pt x="4937" y="2175"/>
                    <a:pt x="0" y="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300" name="Freeform 16"/>
            <p:cNvSpPr/>
            <p:nvPr/>
          </p:nvSpPr>
          <p:spPr>
            <a:xfrm>
              <a:off x="0" y="4789"/>
              <a:ext cx="357189" cy="2138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6720"/>
                    <a:pt x="7200" y="13920"/>
                    <a:pt x="0"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301" name="Freeform 17"/>
            <p:cNvSpPr/>
            <p:nvPr/>
          </p:nvSpPr>
          <p:spPr>
            <a:xfrm>
              <a:off x="6211887" y="0"/>
              <a:ext cx="5129797" cy="6871127"/>
            </a:xfrm>
            <a:custGeom>
              <a:avLst/>
              <a:gdLst/>
              <a:ahLst/>
              <a:cxnLst>
                <a:cxn ang="0">
                  <a:pos x="wd2" y="hd2"/>
                </a:cxn>
                <a:cxn ang="5400000">
                  <a:pos x="wd2" y="hd2"/>
                </a:cxn>
                <a:cxn ang="10800000">
                  <a:pos x="wd2" y="hd2"/>
                </a:cxn>
                <a:cxn ang="16200000">
                  <a:pos x="wd2" y="hd2"/>
                </a:cxn>
              </a:cxnLst>
              <a:rect l="0" t="0" r="r" b="b"/>
              <a:pathLst>
                <a:path w="20063" h="21600" extrusionOk="0">
                  <a:moveTo>
                    <a:pt x="19608" y="21600"/>
                  </a:moveTo>
                  <a:cubicBezTo>
                    <a:pt x="21600" y="16923"/>
                    <a:pt x="16610" y="12246"/>
                    <a:pt x="13128" y="8979"/>
                  </a:cubicBezTo>
                  <a:cubicBezTo>
                    <a:pt x="9366" y="5471"/>
                    <a:pt x="5028" y="2278"/>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302" name="Freeform 18"/>
            <p:cNvSpPr/>
            <p:nvPr/>
          </p:nvSpPr>
          <p:spPr>
            <a:xfrm>
              <a:off x="6464300" y="4789"/>
              <a:ext cx="5053334" cy="6866338"/>
            </a:xfrm>
            <a:custGeom>
              <a:avLst/>
              <a:gdLst/>
              <a:ahLst/>
              <a:cxnLst>
                <a:cxn ang="0">
                  <a:pos x="wd2" y="hd2"/>
                </a:cxn>
                <a:cxn ang="5400000">
                  <a:pos x="wd2" y="hd2"/>
                </a:cxn>
                <a:cxn ang="10800000">
                  <a:pos x="wd2" y="hd2"/>
                </a:cxn>
                <a:cxn ang="16200000">
                  <a:pos x="wd2" y="hd2"/>
                </a:cxn>
              </a:cxnLst>
              <a:rect l="0" t="0" r="r" b="b"/>
              <a:pathLst>
                <a:path w="20163" h="21600" extrusionOk="0">
                  <a:moveTo>
                    <a:pt x="19757" y="21600"/>
                  </a:moveTo>
                  <a:cubicBezTo>
                    <a:pt x="21600" y="16965"/>
                    <a:pt x="16775" y="12420"/>
                    <a:pt x="13260" y="9165"/>
                  </a:cubicBezTo>
                  <a:cubicBezTo>
                    <a:pt x="9461" y="5625"/>
                    <a:pt x="5091" y="2385"/>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303" name="Freeform 19"/>
            <p:cNvSpPr/>
            <p:nvPr/>
          </p:nvSpPr>
          <p:spPr>
            <a:xfrm>
              <a:off x="6878636" y="4788"/>
              <a:ext cx="4842568" cy="6861552"/>
            </a:xfrm>
            <a:custGeom>
              <a:avLst/>
              <a:gdLst/>
              <a:ahLst/>
              <a:cxnLst>
                <a:cxn ang="0">
                  <a:pos x="wd2" y="hd2"/>
                </a:cxn>
                <a:cxn ang="5400000">
                  <a:pos x="wd2" y="hd2"/>
                </a:cxn>
                <a:cxn ang="10800000">
                  <a:pos x="wd2" y="hd2"/>
                </a:cxn>
                <a:cxn ang="16200000">
                  <a:pos x="wd2" y="hd2"/>
                </a:cxn>
              </a:cxnLst>
              <a:rect l="0" t="0" r="r" b="b"/>
              <a:pathLst>
                <a:path w="20766" h="21600" extrusionOk="0">
                  <a:moveTo>
                    <a:pt x="20640" y="21600"/>
                  </a:moveTo>
                  <a:cubicBezTo>
                    <a:pt x="21600" y="16977"/>
                    <a:pt x="16843" y="12624"/>
                    <a:pt x="13229" y="9261"/>
                  </a:cubicBezTo>
                  <a:cubicBezTo>
                    <a:pt x="9432" y="5749"/>
                    <a:pt x="5063" y="2522"/>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304" name="Freeform 20"/>
            <p:cNvSpPr/>
            <p:nvPr/>
          </p:nvSpPr>
          <p:spPr>
            <a:xfrm>
              <a:off x="8769350" y="4789"/>
              <a:ext cx="3417888" cy="27420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042" y="13523"/>
                    <a:pt x="7822" y="6123"/>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305" name="Freeform 21"/>
            <p:cNvSpPr/>
            <p:nvPr/>
          </p:nvSpPr>
          <p:spPr>
            <a:xfrm>
              <a:off x="9236075" y="9577"/>
              <a:ext cx="2951164" cy="2555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075" y="12654"/>
                    <a:pt x="6828" y="5561"/>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306" name="Freeform 22"/>
            <p:cNvSpPr/>
            <p:nvPr/>
          </p:nvSpPr>
          <p:spPr>
            <a:xfrm>
              <a:off x="10021887" y="4789"/>
              <a:ext cx="2165351" cy="13582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63" y="6442"/>
                    <a:pt x="14622" y="13642"/>
                    <a:pt x="2160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307" name="Freeform 23"/>
            <p:cNvSpPr/>
            <p:nvPr/>
          </p:nvSpPr>
          <p:spPr>
            <a:xfrm>
              <a:off x="11291887" y="4789"/>
              <a:ext cx="895351" cy="5346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38" y="6943"/>
                    <a:pt x="14477" y="14079"/>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grpSp>
      <p:grpSp>
        <p:nvGrpSpPr>
          <p:cNvPr id="312" name="Group 75"/>
          <p:cNvGrpSpPr/>
          <p:nvPr/>
        </p:nvGrpSpPr>
        <p:grpSpPr>
          <a:xfrm>
            <a:off x="805335" y="1698330"/>
            <a:ext cx="5941542" cy="3470423"/>
            <a:chOff x="0" y="0"/>
            <a:chExt cx="5941540" cy="3470420"/>
          </a:xfrm>
        </p:grpSpPr>
        <p:sp>
          <p:nvSpPr>
            <p:cNvPr id="309" name="Rectangle 76"/>
            <p:cNvSpPr/>
            <p:nvPr/>
          </p:nvSpPr>
          <p:spPr>
            <a:xfrm>
              <a:off x="-1" y="0"/>
              <a:ext cx="5941542" cy="502921"/>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10" name="Isosceles Triangle 9"/>
            <p:cNvSpPr/>
            <p:nvPr/>
          </p:nvSpPr>
          <p:spPr>
            <a:xfrm rot="10800000">
              <a:off x="2812776" y="3198017"/>
              <a:ext cx="315990"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11" name="Rectangle 78"/>
            <p:cNvSpPr/>
            <p:nvPr/>
          </p:nvSpPr>
          <p:spPr>
            <a:xfrm>
              <a:off x="-1" y="576072"/>
              <a:ext cx="5941542" cy="2624328"/>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grpSp>
      <p:sp>
        <p:nvSpPr>
          <p:cNvPr id="313" name="Picture Placeholder 2"/>
          <p:cNvSpPr>
            <a:spLocks noGrp="1"/>
          </p:cNvSpPr>
          <p:nvPr>
            <p:ph type="pic" sz="half" idx="21"/>
          </p:nvPr>
        </p:nvSpPr>
        <p:spPr>
          <a:xfrm>
            <a:off x="7543510" y="0"/>
            <a:ext cx="4648490" cy="6858000"/>
          </a:xfrm>
          <a:prstGeom prst="rect">
            <a:avLst/>
          </a:prstGeom>
        </p:spPr>
        <p:txBody>
          <a:bodyPr lIns="91439" rIns="91439">
            <a:noAutofit/>
          </a:bodyPr>
          <a:lstStyle/>
          <a:p>
            <a:endParaRPr/>
          </a:p>
        </p:txBody>
      </p:sp>
      <p:sp>
        <p:nvSpPr>
          <p:cNvPr id="314" name="Title Text"/>
          <p:cNvSpPr txBox="1">
            <a:spLocks noGrp="1"/>
          </p:cNvSpPr>
          <p:nvPr>
            <p:ph type="title"/>
          </p:nvPr>
        </p:nvSpPr>
        <p:spPr>
          <a:xfrm>
            <a:off x="885443" y="2360254"/>
            <a:ext cx="5776646" cy="1178033"/>
          </a:xfrm>
          <a:prstGeom prst="rect">
            <a:avLst/>
          </a:prstGeom>
        </p:spPr>
        <p:txBody>
          <a:bodyPr lIns="0" tIns="0" rIns="0" bIns="0" anchor="b"/>
          <a:lstStyle>
            <a:lvl1pPr>
              <a:defRPr sz="3600">
                <a:solidFill>
                  <a:srgbClr val="FFFEFF"/>
                </a:solidFill>
              </a:defRPr>
            </a:lvl1pPr>
          </a:lstStyle>
          <a:p>
            <a:r>
              <a:t>Title Text</a:t>
            </a:r>
          </a:p>
        </p:txBody>
      </p:sp>
      <p:sp>
        <p:nvSpPr>
          <p:cNvPr id="315" name="Body Level One…"/>
          <p:cNvSpPr txBox="1">
            <a:spLocks noGrp="1"/>
          </p:cNvSpPr>
          <p:nvPr>
            <p:ph type="body" sz="quarter" idx="1"/>
          </p:nvPr>
        </p:nvSpPr>
        <p:spPr>
          <a:xfrm>
            <a:off x="885443" y="3545011"/>
            <a:ext cx="5776646" cy="1274199"/>
          </a:xfrm>
          <a:prstGeom prst="rect">
            <a:avLst/>
          </a:prstGeom>
        </p:spPr>
        <p:txBody>
          <a:bodyPr/>
          <a:lstStyle>
            <a:lvl1pPr marL="0" indent="0" algn="ctr">
              <a:buClrTx/>
              <a:buSzTx/>
              <a:buNone/>
              <a:defRPr>
                <a:solidFill>
                  <a:srgbClr val="FFFEFF"/>
                </a:solidFill>
              </a:defRPr>
            </a:lvl1pPr>
            <a:lvl2pPr marL="0" indent="457200" algn="ctr">
              <a:buClrTx/>
              <a:buSzTx/>
              <a:buNone/>
              <a:defRPr>
                <a:solidFill>
                  <a:srgbClr val="FFFEFF"/>
                </a:solidFill>
              </a:defRPr>
            </a:lvl2pPr>
            <a:lvl3pPr marL="0" indent="914400" algn="ctr">
              <a:buClrTx/>
              <a:buSzTx/>
              <a:buNone/>
              <a:defRPr>
                <a:solidFill>
                  <a:srgbClr val="FFFEFF"/>
                </a:solidFill>
              </a:defRPr>
            </a:lvl3pPr>
            <a:lvl4pPr marL="0" indent="1371600" algn="ctr">
              <a:buClrTx/>
              <a:buSzTx/>
              <a:buNone/>
              <a:defRPr>
                <a:solidFill>
                  <a:srgbClr val="FFFEFF"/>
                </a:solidFill>
              </a:defRPr>
            </a:lvl4pPr>
            <a:lvl5pPr marL="0" indent="1828800" algn="ctr">
              <a:buClrTx/>
              <a:buSzTx/>
              <a:buNone/>
              <a:defRPr>
                <a:solidFill>
                  <a:srgbClr val="FFFEFF"/>
                </a:solidFill>
              </a:defRPr>
            </a:lvl5pPr>
          </a:lstStyle>
          <a:p>
            <a:r>
              <a:t>Body Level One</a:t>
            </a:r>
          </a:p>
          <a:p>
            <a:pPr lvl="1"/>
            <a:r>
              <a:t>Body Level Two</a:t>
            </a:r>
          </a:p>
          <a:p>
            <a:pPr lvl="2"/>
            <a:r>
              <a:t>Body Level Three</a:t>
            </a:r>
          </a:p>
          <a:p>
            <a:pPr lvl="3"/>
            <a:r>
              <a:t>Body Level Four</a:t>
            </a:r>
          </a:p>
          <a:p>
            <a:pPr lvl="4"/>
            <a:r>
              <a:t>Body Level Five</a:t>
            </a:r>
          </a:p>
        </p:txBody>
      </p:sp>
      <p:sp>
        <p:nvSpPr>
          <p:cNvPr id="316" name="01"/>
          <p:cNvSpPr txBox="1">
            <a:spLocks noGrp="1"/>
          </p:cNvSpPr>
          <p:nvPr>
            <p:ph type="sldNum" sz="quarter" idx="2"/>
          </p:nvPr>
        </p:nvSpPr>
        <p:spPr>
          <a:xfrm>
            <a:off x="6489561" y="370852"/>
            <a:ext cx="253217" cy="21841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0" tIns="228600" rIns="228600" bIns="228600"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01"/>
          <p:cNvSpPr txBox="1">
            <a:spLocks noGrp="1"/>
          </p:cNvSpPr>
          <p:nvPr>
            <p:ph type="sldNum" sz="quarter" idx="2"/>
          </p:nvPr>
        </p:nvSpPr>
        <p:spPr>
          <a:xfrm>
            <a:off x="11131064" y="370852"/>
            <a:ext cx="253217" cy="218416"/>
          </a:xfrm>
          <a:prstGeom prst="rect">
            <a:avLst/>
          </a:prstGeom>
          <a:ln w="12700">
            <a:miter lim="400000"/>
          </a:ln>
        </p:spPr>
        <p:txBody>
          <a:bodyPr wrap="none" lIns="45719" rIns="45719" anchor="ctr">
            <a:spAutoFit/>
          </a:bodyPr>
          <a:lstStyle>
            <a:lvl1pPr algn="r">
              <a:defRPr sz="10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transition spd="med"/>
  <p:txStyles>
    <p:titleStyle>
      <a:lvl1pPr marL="0" marR="0" indent="0" algn="ctr" defTabSz="914400" rtl="0" latinLnBrk="0">
        <a:lnSpc>
          <a:spcPct val="85000"/>
        </a:lnSpc>
        <a:spcBef>
          <a:spcPts val="0"/>
        </a:spcBef>
        <a:spcAft>
          <a:spcPts val="0"/>
        </a:spcAft>
        <a:buClrTx/>
        <a:buSzTx/>
        <a:buFontTx/>
        <a:buNone/>
        <a:tabLst/>
        <a:defRPr sz="4000" b="0" i="0" u="none" strike="noStrike" cap="none" spc="-150" baseline="0">
          <a:solidFill>
            <a:srgbClr val="000000"/>
          </a:solidFill>
          <a:uFillTx/>
          <a:latin typeface="+mn-lt"/>
          <a:ea typeface="+mn-ea"/>
          <a:cs typeface="+mn-cs"/>
          <a:sym typeface="Calibri"/>
        </a:defRPr>
      </a:lvl1pPr>
      <a:lvl2pPr marL="0" marR="0" indent="0" algn="ctr" defTabSz="914400" rtl="0" latinLnBrk="0">
        <a:lnSpc>
          <a:spcPct val="85000"/>
        </a:lnSpc>
        <a:spcBef>
          <a:spcPts val="0"/>
        </a:spcBef>
        <a:spcAft>
          <a:spcPts val="0"/>
        </a:spcAft>
        <a:buClrTx/>
        <a:buSzTx/>
        <a:buFontTx/>
        <a:buNone/>
        <a:tabLst/>
        <a:defRPr sz="4000" b="0" i="0" u="none" strike="noStrike" cap="none" spc="-150" baseline="0">
          <a:solidFill>
            <a:srgbClr val="000000"/>
          </a:solidFill>
          <a:uFillTx/>
          <a:latin typeface="+mn-lt"/>
          <a:ea typeface="+mn-ea"/>
          <a:cs typeface="+mn-cs"/>
          <a:sym typeface="Calibri"/>
        </a:defRPr>
      </a:lvl2pPr>
      <a:lvl3pPr marL="0" marR="0" indent="0" algn="ctr" defTabSz="914400" rtl="0" latinLnBrk="0">
        <a:lnSpc>
          <a:spcPct val="85000"/>
        </a:lnSpc>
        <a:spcBef>
          <a:spcPts val="0"/>
        </a:spcBef>
        <a:spcAft>
          <a:spcPts val="0"/>
        </a:spcAft>
        <a:buClrTx/>
        <a:buSzTx/>
        <a:buFontTx/>
        <a:buNone/>
        <a:tabLst/>
        <a:defRPr sz="4000" b="0" i="0" u="none" strike="noStrike" cap="none" spc="-150" baseline="0">
          <a:solidFill>
            <a:srgbClr val="000000"/>
          </a:solidFill>
          <a:uFillTx/>
          <a:latin typeface="+mn-lt"/>
          <a:ea typeface="+mn-ea"/>
          <a:cs typeface="+mn-cs"/>
          <a:sym typeface="Calibri"/>
        </a:defRPr>
      </a:lvl3pPr>
      <a:lvl4pPr marL="0" marR="0" indent="0" algn="ctr" defTabSz="914400" rtl="0" latinLnBrk="0">
        <a:lnSpc>
          <a:spcPct val="85000"/>
        </a:lnSpc>
        <a:spcBef>
          <a:spcPts val="0"/>
        </a:spcBef>
        <a:spcAft>
          <a:spcPts val="0"/>
        </a:spcAft>
        <a:buClrTx/>
        <a:buSzTx/>
        <a:buFontTx/>
        <a:buNone/>
        <a:tabLst/>
        <a:defRPr sz="4000" b="0" i="0" u="none" strike="noStrike" cap="none" spc="-150" baseline="0">
          <a:solidFill>
            <a:srgbClr val="000000"/>
          </a:solidFill>
          <a:uFillTx/>
          <a:latin typeface="+mn-lt"/>
          <a:ea typeface="+mn-ea"/>
          <a:cs typeface="+mn-cs"/>
          <a:sym typeface="Calibri"/>
        </a:defRPr>
      </a:lvl4pPr>
      <a:lvl5pPr marL="0" marR="0" indent="0" algn="ctr" defTabSz="914400" rtl="0" latinLnBrk="0">
        <a:lnSpc>
          <a:spcPct val="85000"/>
        </a:lnSpc>
        <a:spcBef>
          <a:spcPts val="0"/>
        </a:spcBef>
        <a:spcAft>
          <a:spcPts val="0"/>
        </a:spcAft>
        <a:buClrTx/>
        <a:buSzTx/>
        <a:buFontTx/>
        <a:buNone/>
        <a:tabLst/>
        <a:defRPr sz="4000" b="0" i="0" u="none" strike="noStrike" cap="none" spc="-150" baseline="0">
          <a:solidFill>
            <a:srgbClr val="000000"/>
          </a:solidFill>
          <a:uFillTx/>
          <a:latin typeface="+mn-lt"/>
          <a:ea typeface="+mn-ea"/>
          <a:cs typeface="+mn-cs"/>
          <a:sym typeface="Calibri"/>
        </a:defRPr>
      </a:lvl5pPr>
      <a:lvl6pPr marL="0" marR="0" indent="0" algn="ctr" defTabSz="914400" rtl="0" latinLnBrk="0">
        <a:lnSpc>
          <a:spcPct val="85000"/>
        </a:lnSpc>
        <a:spcBef>
          <a:spcPts val="0"/>
        </a:spcBef>
        <a:spcAft>
          <a:spcPts val="0"/>
        </a:spcAft>
        <a:buClrTx/>
        <a:buSzTx/>
        <a:buFontTx/>
        <a:buNone/>
        <a:tabLst/>
        <a:defRPr sz="4000" b="0" i="0" u="none" strike="noStrike" cap="none" spc="-150" baseline="0">
          <a:solidFill>
            <a:srgbClr val="000000"/>
          </a:solidFill>
          <a:uFillTx/>
          <a:latin typeface="+mn-lt"/>
          <a:ea typeface="+mn-ea"/>
          <a:cs typeface="+mn-cs"/>
          <a:sym typeface="Calibri"/>
        </a:defRPr>
      </a:lvl6pPr>
      <a:lvl7pPr marL="0" marR="0" indent="0" algn="ctr" defTabSz="914400" rtl="0" latinLnBrk="0">
        <a:lnSpc>
          <a:spcPct val="85000"/>
        </a:lnSpc>
        <a:spcBef>
          <a:spcPts val="0"/>
        </a:spcBef>
        <a:spcAft>
          <a:spcPts val="0"/>
        </a:spcAft>
        <a:buClrTx/>
        <a:buSzTx/>
        <a:buFontTx/>
        <a:buNone/>
        <a:tabLst/>
        <a:defRPr sz="4000" b="0" i="0" u="none" strike="noStrike" cap="none" spc="-150" baseline="0">
          <a:solidFill>
            <a:srgbClr val="000000"/>
          </a:solidFill>
          <a:uFillTx/>
          <a:latin typeface="+mn-lt"/>
          <a:ea typeface="+mn-ea"/>
          <a:cs typeface="+mn-cs"/>
          <a:sym typeface="Calibri"/>
        </a:defRPr>
      </a:lvl7pPr>
      <a:lvl8pPr marL="0" marR="0" indent="0" algn="ctr" defTabSz="914400" rtl="0" latinLnBrk="0">
        <a:lnSpc>
          <a:spcPct val="85000"/>
        </a:lnSpc>
        <a:spcBef>
          <a:spcPts val="0"/>
        </a:spcBef>
        <a:spcAft>
          <a:spcPts val="0"/>
        </a:spcAft>
        <a:buClrTx/>
        <a:buSzTx/>
        <a:buFontTx/>
        <a:buNone/>
        <a:tabLst/>
        <a:defRPr sz="4000" b="0" i="0" u="none" strike="noStrike" cap="none" spc="-150" baseline="0">
          <a:solidFill>
            <a:srgbClr val="000000"/>
          </a:solidFill>
          <a:uFillTx/>
          <a:latin typeface="+mn-lt"/>
          <a:ea typeface="+mn-ea"/>
          <a:cs typeface="+mn-cs"/>
          <a:sym typeface="Calibri"/>
        </a:defRPr>
      </a:lvl8pPr>
      <a:lvl9pPr marL="0" marR="0" indent="0" algn="ctr" defTabSz="914400" rtl="0" latinLnBrk="0">
        <a:lnSpc>
          <a:spcPct val="85000"/>
        </a:lnSpc>
        <a:spcBef>
          <a:spcPts val="0"/>
        </a:spcBef>
        <a:spcAft>
          <a:spcPts val="0"/>
        </a:spcAft>
        <a:buClrTx/>
        <a:buSzTx/>
        <a:buFontTx/>
        <a:buNone/>
        <a:tabLst/>
        <a:defRPr sz="4000" b="0" i="0" u="none" strike="noStrike" cap="none" spc="-150" baseline="0">
          <a:solidFill>
            <a:srgbClr val="000000"/>
          </a:solidFill>
          <a:uFillTx/>
          <a:latin typeface="+mn-lt"/>
          <a:ea typeface="+mn-ea"/>
          <a:cs typeface="+mn-cs"/>
          <a:sym typeface="Calibri"/>
        </a:defRPr>
      </a:lvl9pPr>
    </p:titleStyle>
    <p:bodyStyle>
      <a:lvl1pPr marL="228600" marR="0" indent="-228600" algn="l" defTabSz="914400" rtl="0" latinLnBrk="0">
        <a:lnSpc>
          <a:spcPct val="120000"/>
        </a:lnSpc>
        <a:spcBef>
          <a:spcPts val="1000"/>
        </a:spcBef>
        <a:spcAft>
          <a:spcPts val="0"/>
        </a:spcAft>
        <a:buClr>
          <a:schemeClr val="accent1"/>
        </a:buClr>
        <a:buSzPct val="110000"/>
        <a:buFontTx/>
        <a:buChar char="▪"/>
        <a:tabLst/>
        <a:defRPr sz="1800" b="0" i="0" u="none" strike="noStrike" cap="none" spc="0" baseline="0">
          <a:solidFill>
            <a:srgbClr val="000000"/>
          </a:solidFill>
          <a:uFillTx/>
          <a:latin typeface="Rockwell"/>
          <a:ea typeface="Rockwell"/>
          <a:cs typeface="Rockwell"/>
          <a:sym typeface="Rockwell"/>
        </a:defRPr>
      </a:lvl1pPr>
      <a:lvl2pPr marL="714375" marR="0" indent="-257175" algn="l" defTabSz="914400" rtl="0" latinLnBrk="0">
        <a:lnSpc>
          <a:spcPct val="120000"/>
        </a:lnSpc>
        <a:spcBef>
          <a:spcPts val="1000"/>
        </a:spcBef>
        <a:spcAft>
          <a:spcPts val="0"/>
        </a:spcAft>
        <a:buClr>
          <a:schemeClr val="accent1"/>
        </a:buClr>
        <a:buSzPct val="110000"/>
        <a:buFontTx/>
        <a:buChar char="▪"/>
        <a:tabLst/>
        <a:defRPr sz="1800" b="0" i="0" u="none" strike="noStrike" cap="none" spc="0" baseline="0">
          <a:solidFill>
            <a:srgbClr val="000000"/>
          </a:solidFill>
          <a:uFillTx/>
          <a:latin typeface="Rockwell"/>
          <a:ea typeface="Rockwell"/>
          <a:cs typeface="Rockwell"/>
          <a:sym typeface="Rockwell"/>
        </a:defRPr>
      </a:lvl2pPr>
      <a:lvl3pPr marL="1208314" marR="0" indent="-293914" algn="l" defTabSz="914400" rtl="0" latinLnBrk="0">
        <a:lnSpc>
          <a:spcPct val="120000"/>
        </a:lnSpc>
        <a:spcBef>
          <a:spcPts val="1000"/>
        </a:spcBef>
        <a:spcAft>
          <a:spcPts val="0"/>
        </a:spcAft>
        <a:buClr>
          <a:schemeClr val="accent1"/>
        </a:buClr>
        <a:buSzPct val="110000"/>
        <a:buFontTx/>
        <a:buChar char="▪"/>
        <a:tabLst/>
        <a:defRPr sz="1800" b="0" i="0" u="none" strike="noStrike" cap="none" spc="0" baseline="0">
          <a:solidFill>
            <a:srgbClr val="000000"/>
          </a:solidFill>
          <a:uFillTx/>
          <a:latin typeface="Rockwell"/>
          <a:ea typeface="Rockwell"/>
          <a:cs typeface="Rockwell"/>
          <a:sym typeface="Rockwell"/>
        </a:defRPr>
      </a:lvl3pPr>
      <a:lvl4pPr marL="1714500" marR="0" indent="-342900" algn="l" defTabSz="914400" rtl="0" latinLnBrk="0">
        <a:lnSpc>
          <a:spcPct val="120000"/>
        </a:lnSpc>
        <a:spcBef>
          <a:spcPts val="1000"/>
        </a:spcBef>
        <a:spcAft>
          <a:spcPts val="0"/>
        </a:spcAft>
        <a:buClr>
          <a:schemeClr val="accent1"/>
        </a:buClr>
        <a:buSzPct val="110000"/>
        <a:buFontTx/>
        <a:buChar char="▪"/>
        <a:tabLst/>
        <a:defRPr sz="1800" b="0" i="0" u="none" strike="noStrike" cap="none" spc="0" baseline="0">
          <a:solidFill>
            <a:srgbClr val="000000"/>
          </a:solidFill>
          <a:uFillTx/>
          <a:latin typeface="Rockwell"/>
          <a:ea typeface="Rockwell"/>
          <a:cs typeface="Rockwell"/>
          <a:sym typeface="Rockwell"/>
        </a:defRPr>
      </a:lvl4pPr>
      <a:lvl5pPr marL="2171700" marR="0" indent="-342900" algn="l" defTabSz="914400" rtl="0" latinLnBrk="0">
        <a:lnSpc>
          <a:spcPct val="120000"/>
        </a:lnSpc>
        <a:spcBef>
          <a:spcPts val="1000"/>
        </a:spcBef>
        <a:spcAft>
          <a:spcPts val="0"/>
        </a:spcAft>
        <a:buClr>
          <a:schemeClr val="accent1"/>
        </a:buClr>
        <a:buSzPct val="110000"/>
        <a:buFontTx/>
        <a:buChar char="▪"/>
        <a:tabLst/>
        <a:defRPr sz="1800" b="0" i="0" u="none" strike="noStrike" cap="none" spc="0" baseline="0">
          <a:solidFill>
            <a:srgbClr val="000000"/>
          </a:solidFill>
          <a:uFillTx/>
          <a:latin typeface="Rockwell"/>
          <a:ea typeface="Rockwell"/>
          <a:cs typeface="Rockwell"/>
          <a:sym typeface="Rockwell"/>
        </a:defRPr>
      </a:lvl5pPr>
      <a:lvl6pPr marL="2628900" marR="0" indent="-342900" algn="l" defTabSz="914400" rtl="0" latinLnBrk="0">
        <a:lnSpc>
          <a:spcPct val="120000"/>
        </a:lnSpc>
        <a:spcBef>
          <a:spcPts val="1000"/>
        </a:spcBef>
        <a:spcAft>
          <a:spcPts val="0"/>
        </a:spcAft>
        <a:buClr>
          <a:schemeClr val="accent1"/>
        </a:buClr>
        <a:buSzPct val="110000"/>
        <a:buFontTx/>
        <a:buChar char="▪"/>
        <a:tabLst/>
        <a:defRPr sz="1800" b="0" i="0" u="none" strike="noStrike" cap="none" spc="0" baseline="0">
          <a:solidFill>
            <a:srgbClr val="000000"/>
          </a:solidFill>
          <a:uFillTx/>
          <a:latin typeface="Rockwell"/>
          <a:ea typeface="Rockwell"/>
          <a:cs typeface="Rockwell"/>
          <a:sym typeface="Rockwell"/>
        </a:defRPr>
      </a:lvl6pPr>
      <a:lvl7pPr marL="3086100" marR="0" indent="-342900" algn="l" defTabSz="914400" rtl="0" latinLnBrk="0">
        <a:lnSpc>
          <a:spcPct val="120000"/>
        </a:lnSpc>
        <a:spcBef>
          <a:spcPts val="1000"/>
        </a:spcBef>
        <a:spcAft>
          <a:spcPts val="0"/>
        </a:spcAft>
        <a:buClr>
          <a:schemeClr val="accent1"/>
        </a:buClr>
        <a:buSzPct val="110000"/>
        <a:buFontTx/>
        <a:buChar char="▪"/>
        <a:tabLst/>
        <a:defRPr sz="1800" b="0" i="0" u="none" strike="noStrike" cap="none" spc="0" baseline="0">
          <a:solidFill>
            <a:srgbClr val="000000"/>
          </a:solidFill>
          <a:uFillTx/>
          <a:latin typeface="Rockwell"/>
          <a:ea typeface="Rockwell"/>
          <a:cs typeface="Rockwell"/>
          <a:sym typeface="Rockwell"/>
        </a:defRPr>
      </a:lvl7pPr>
      <a:lvl8pPr marL="3543300" marR="0" indent="-342900" algn="l" defTabSz="914400" rtl="0" latinLnBrk="0">
        <a:lnSpc>
          <a:spcPct val="120000"/>
        </a:lnSpc>
        <a:spcBef>
          <a:spcPts val="1000"/>
        </a:spcBef>
        <a:spcAft>
          <a:spcPts val="0"/>
        </a:spcAft>
        <a:buClr>
          <a:schemeClr val="accent1"/>
        </a:buClr>
        <a:buSzPct val="110000"/>
        <a:buFontTx/>
        <a:buChar char="▪"/>
        <a:tabLst/>
        <a:defRPr sz="1800" b="0" i="0" u="none" strike="noStrike" cap="none" spc="0" baseline="0">
          <a:solidFill>
            <a:srgbClr val="000000"/>
          </a:solidFill>
          <a:uFillTx/>
          <a:latin typeface="Rockwell"/>
          <a:ea typeface="Rockwell"/>
          <a:cs typeface="Rockwell"/>
          <a:sym typeface="Rockwell"/>
        </a:defRPr>
      </a:lvl8pPr>
      <a:lvl9pPr marL="4000500" marR="0" indent="-342900" algn="l" defTabSz="914400" rtl="0" latinLnBrk="0">
        <a:lnSpc>
          <a:spcPct val="120000"/>
        </a:lnSpc>
        <a:spcBef>
          <a:spcPts val="1000"/>
        </a:spcBef>
        <a:spcAft>
          <a:spcPts val="0"/>
        </a:spcAft>
        <a:buClr>
          <a:schemeClr val="accent1"/>
        </a:buClr>
        <a:buSzPct val="110000"/>
        <a:buFontTx/>
        <a:buChar char="▪"/>
        <a:tabLst/>
        <a:defRPr sz="1800" b="0" i="0" u="none" strike="noStrike" cap="none" spc="0" baseline="0">
          <a:solidFill>
            <a:srgbClr val="000000"/>
          </a:solidFill>
          <a:uFillTx/>
          <a:latin typeface="Rockwell"/>
          <a:ea typeface="Rockwell"/>
          <a:cs typeface="Rockwell"/>
          <a:sym typeface="Rockwell"/>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ckwell"/>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ckwell"/>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ckwell"/>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ckwell"/>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ckwell"/>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ckwell"/>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ckwell"/>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ckwell"/>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ckwel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png"/><Relationship Id="rId7"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mailto:manager@cim.mcgill.ca" TargetMode="External"/><Relationship Id="rId7" Type="http://schemas.openxmlformats.org/officeDocument/2006/relationships/image" Target="../media/image2.png"/><Relationship Id="rId2" Type="http://schemas.openxmlformats.org/officeDocument/2006/relationships/hyperlink" Target="mailto:support@cim.mcgill.ca" TargetMode="External"/><Relationship Id="rId1" Type="http://schemas.openxmlformats.org/officeDocument/2006/relationships/slideLayout" Target="../slideLayouts/slideLayout2.xml"/><Relationship Id="rId6" Type="http://schemas.openxmlformats.org/officeDocument/2006/relationships/hyperlink" Target="mailto:nick@cim.mcgill.ca" TargetMode="External"/><Relationship Id="rId5" Type="http://schemas.openxmlformats.org/officeDocument/2006/relationships/hyperlink" Target="mailto:Olivier@cim.mcgill.ca" TargetMode="External"/><Relationship Id="rId4" Type="http://schemas.openxmlformats.org/officeDocument/2006/relationships/hyperlink" Target="mailto:crogers@cim.mcgill.ca" TargetMode="External"/><Relationship Id="rId9" Type="http://schemas.openxmlformats.org/officeDocument/2006/relationships/hyperlink" Target="https://wiki.cim.mcgill.c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ubtitle 2"/>
          <p:cNvSpPr txBox="1">
            <a:spLocks noGrp="1"/>
          </p:cNvSpPr>
          <p:nvPr>
            <p:ph type="subTitle" sz="quarter" idx="1"/>
          </p:nvPr>
        </p:nvSpPr>
        <p:spPr>
          <a:xfrm>
            <a:off x="1762530" y="4452394"/>
            <a:ext cx="8673428" cy="1322588"/>
          </a:xfrm>
          <a:prstGeom prst="rect">
            <a:avLst/>
          </a:prstGeom>
        </p:spPr>
        <p:txBody>
          <a:bodyPr>
            <a:normAutofit/>
          </a:bodyPr>
          <a:lstStyle/>
          <a:p>
            <a:pPr defTabSz="685800">
              <a:spcBef>
                <a:spcPts val="700"/>
              </a:spcBef>
              <a:defRPr sz="2625">
                <a:solidFill>
                  <a:srgbClr val="E43A24"/>
                </a:solidFill>
              </a:defRPr>
            </a:pPr>
            <a:r>
              <a:rPr dirty="0"/>
              <a:t>McGill University</a:t>
            </a:r>
          </a:p>
        </p:txBody>
      </p:sp>
      <p:pic>
        <p:nvPicPr>
          <p:cNvPr id="326" name="Picture 8" descr="Picture 8"/>
          <p:cNvPicPr>
            <a:picLocks noChangeAspect="1"/>
          </p:cNvPicPr>
          <p:nvPr/>
        </p:nvPicPr>
        <p:blipFill>
          <a:blip r:embed="rId2"/>
          <a:stretch>
            <a:fillRect/>
          </a:stretch>
        </p:blipFill>
        <p:spPr>
          <a:xfrm>
            <a:off x="71613" y="-2000"/>
            <a:ext cx="2076923" cy="1057629"/>
          </a:xfrm>
          <a:prstGeom prst="rect">
            <a:avLst/>
          </a:prstGeom>
          <a:ln w="12700">
            <a:miter lim="400000"/>
          </a:ln>
        </p:spPr>
      </p:pic>
      <p:sp>
        <p:nvSpPr>
          <p:cNvPr id="327" name="Title 5"/>
          <p:cNvSpPr txBox="1">
            <a:spLocks noGrp="1"/>
          </p:cNvSpPr>
          <p:nvPr>
            <p:ph type="ctrTitle"/>
          </p:nvPr>
        </p:nvSpPr>
        <p:spPr>
          <a:xfrm>
            <a:off x="1756042" y="329084"/>
            <a:ext cx="8679916" cy="1748729"/>
          </a:xfrm>
          <a:prstGeom prst="rect">
            <a:avLst/>
          </a:prstGeom>
        </p:spPr>
        <p:txBody>
          <a:bodyPr/>
          <a:lstStyle>
            <a:lvl1pPr>
              <a:defRPr spc="-200">
                <a:solidFill>
                  <a:srgbClr val="E43A24"/>
                </a:solidFill>
                <a:latin typeface="+mj-lt"/>
                <a:ea typeface="+mj-ea"/>
                <a:cs typeface="+mj-cs"/>
                <a:sym typeface="Helvetica"/>
              </a:defRPr>
            </a:lvl1pPr>
          </a:lstStyle>
          <a:p>
            <a:r>
              <a:rPr dirty="0"/>
              <a:t>Welcome to		</a:t>
            </a:r>
            <a:r>
              <a:rPr dirty="0" err="1"/>
              <a:t>Bienvenue</a:t>
            </a:r>
            <a:r>
              <a:rPr dirty="0"/>
              <a:t> au</a:t>
            </a:r>
          </a:p>
        </p:txBody>
      </p:sp>
      <p:pic>
        <p:nvPicPr>
          <p:cNvPr id="328" name="Picture 9" descr="Picture 9"/>
          <p:cNvPicPr>
            <a:picLocks noChangeAspect="1"/>
          </p:cNvPicPr>
          <p:nvPr/>
        </p:nvPicPr>
        <p:blipFill>
          <a:blip r:embed="rId3"/>
          <a:stretch>
            <a:fillRect/>
          </a:stretch>
        </p:blipFill>
        <p:spPr>
          <a:xfrm>
            <a:off x="2120966" y="2588268"/>
            <a:ext cx="7486592" cy="135367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Mobile Robotics</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7" y="943897"/>
            <a:ext cx="5523198" cy="545088"/>
          </a:xfrm>
        </p:spPr>
        <p:txBody>
          <a:bodyPr>
            <a:normAutofit fontScale="77500" lnSpcReduction="20000"/>
          </a:bodyPr>
          <a:lstStyle/>
          <a:p>
            <a:r>
              <a:rPr lang="en-CA" dirty="0"/>
              <a:t>Gregory Dudek, Dave Meger &amp; Hsiu-Chin Lin</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4942323"/>
            <a:ext cx="5523198" cy="1325741"/>
          </a:xfrm>
        </p:spPr>
        <p:txBody>
          <a:bodyPr>
            <a:normAutofit fontScale="92500"/>
          </a:bodyPr>
          <a:lstStyle/>
          <a:p>
            <a:pPr marL="0" indent="0" algn="just">
              <a:buNone/>
            </a:pPr>
            <a:r>
              <a:rPr lang="en-US" dirty="0"/>
              <a:t>The key theme of our lab's research is sensor-based robotics, namely the use and understanding of sensor data through computer vision and machine learning, as well as decision-making under uncertainty.</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Robotic Systems</a:t>
            </a:r>
          </a:p>
        </p:txBody>
      </p:sp>
      <p:pic>
        <p:nvPicPr>
          <p:cNvPr id="4" name="Picture 3" descr="A group of yellow robots in the water">
            <a:extLst>
              <a:ext uri="{FF2B5EF4-FFF2-40B4-BE49-F238E27FC236}">
                <a16:creationId xmlns:a16="http://schemas.microsoft.com/office/drawing/2014/main" id="{8597A2F1-6551-4758-7956-AF6DE5331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6" y="1376394"/>
            <a:ext cx="5523198" cy="3647784"/>
          </a:xfrm>
          <a:prstGeom prst="rect">
            <a:avLst/>
          </a:prstGeom>
        </p:spPr>
      </p:pic>
    </p:spTree>
    <p:extLst>
      <p:ext uri="{BB962C8B-B14F-4D97-AF65-F5344CB8AC3E}">
        <p14:creationId xmlns:p14="http://schemas.microsoft.com/office/powerpoint/2010/main" val="16942340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err="1"/>
              <a:t>MACRObotics</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Audrey </a:t>
            </a:r>
            <a:r>
              <a:rPr lang="en-CA" dirty="0" err="1"/>
              <a:t>Sedal</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7" y="4589975"/>
            <a:ext cx="5687218" cy="1325741"/>
          </a:xfrm>
        </p:spPr>
        <p:txBody>
          <a:bodyPr>
            <a:normAutofit lnSpcReduction="10000"/>
          </a:bodyPr>
          <a:lstStyle/>
          <a:p>
            <a:pPr marL="0" indent="0" algn="just">
              <a:buNone/>
            </a:pPr>
            <a:r>
              <a:rPr lang="en-US" dirty="0"/>
              <a:t>Our research blends mechanical design, continuum mechanics, and machine learning to create robots that behave safely and with morphological intelligence. </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Robotic Systems</a:t>
            </a:r>
          </a:p>
        </p:txBody>
      </p:sp>
      <p:pic>
        <p:nvPicPr>
          <p:cNvPr id="6" name="Picture 5" descr="A white and yellow bone&#10;&#10;Description automatically generated with medium confidence">
            <a:extLst>
              <a:ext uri="{FF2B5EF4-FFF2-40B4-BE49-F238E27FC236}">
                <a16:creationId xmlns:a16="http://schemas.microsoft.com/office/drawing/2014/main" id="{A84D7FD2-36CA-BAB5-F102-ED7162006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6" y="1915310"/>
            <a:ext cx="5687219" cy="2600688"/>
          </a:xfrm>
          <a:prstGeom prst="rect">
            <a:avLst/>
          </a:prstGeom>
        </p:spPr>
      </p:pic>
    </p:spTree>
    <p:extLst>
      <p:ext uri="{BB962C8B-B14F-4D97-AF65-F5344CB8AC3E}">
        <p14:creationId xmlns:p14="http://schemas.microsoft.com/office/powerpoint/2010/main" val="38207880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DECAR</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James Richard Forbes</a:t>
            </a:r>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7" y="4824412"/>
            <a:ext cx="5687218" cy="1325741"/>
          </a:xfrm>
        </p:spPr>
        <p:txBody>
          <a:bodyPr>
            <a:normAutofit fontScale="85000" lnSpcReduction="10000"/>
          </a:bodyPr>
          <a:lstStyle/>
          <a:p>
            <a:pPr marL="0" indent="0" algn="just" rtl="0">
              <a:buNone/>
            </a:pPr>
            <a:r>
              <a:rPr lang="en-US" b="1" dirty="0">
                <a:effectLst/>
                <a:latin typeface="Open Sans" panose="020F0502020204030204" pitchFamily="34" charset="0"/>
              </a:rPr>
              <a:t>DECAR </a:t>
            </a:r>
            <a:r>
              <a:rPr lang="en-US" dirty="0">
                <a:effectLst/>
              </a:rPr>
              <a:t>conducts fundamental and applied research on state estimation (navigation), guidance, and control. Problems in air, ground, marine, space, and manipulator robotics are of particular interest to the group.</a:t>
            </a:r>
            <a:endParaRPr lang="en-US" dirty="0"/>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Robotic Systems</a:t>
            </a:r>
          </a:p>
        </p:txBody>
      </p:sp>
      <p:pic>
        <p:nvPicPr>
          <p:cNvPr id="3" name="Picture 2" descr="A robot on the street&#10;&#10;Description automatically generated">
            <a:extLst>
              <a:ext uri="{FF2B5EF4-FFF2-40B4-BE49-F238E27FC236}">
                <a16:creationId xmlns:a16="http://schemas.microsoft.com/office/drawing/2014/main" id="{65A59D39-B199-933F-2A50-2E1B8DB8E26D}"/>
              </a:ext>
            </a:extLst>
          </p:cNvPr>
          <p:cNvPicPr>
            <a:picLocks noChangeAspect="1"/>
          </p:cNvPicPr>
          <p:nvPr/>
        </p:nvPicPr>
        <p:blipFill rotWithShape="1">
          <a:blip r:embed="rId2">
            <a:extLst>
              <a:ext uri="{28A0092B-C50C-407E-A947-70E740481C1C}">
                <a14:useLocalDpi xmlns:a14="http://schemas.microsoft.com/office/drawing/2010/main" val="0"/>
              </a:ext>
            </a:extLst>
          </a:blip>
          <a:srcRect l="1" t="25110" r="567" b="1935"/>
          <a:stretch/>
        </p:blipFill>
        <p:spPr>
          <a:xfrm>
            <a:off x="5316866" y="1722038"/>
            <a:ext cx="5687219" cy="3127673"/>
          </a:xfrm>
          <a:prstGeom prst="rect">
            <a:avLst/>
          </a:prstGeom>
        </p:spPr>
      </p:pic>
    </p:spTree>
    <p:extLst>
      <p:ext uri="{BB962C8B-B14F-4D97-AF65-F5344CB8AC3E}">
        <p14:creationId xmlns:p14="http://schemas.microsoft.com/office/powerpoint/2010/main" val="319046591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Reasoning and Learning</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Joelle </a:t>
            </a:r>
            <a:r>
              <a:rPr lang="en-CA" dirty="0" err="1"/>
              <a:t>Pineau</a:t>
            </a:r>
            <a:endParaRPr lang="en-CA"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7" y="4824413"/>
            <a:ext cx="5523197" cy="1192930"/>
          </a:xfrm>
        </p:spPr>
        <p:txBody>
          <a:bodyPr>
            <a:normAutofit fontScale="92500" lnSpcReduction="20000"/>
          </a:bodyPr>
          <a:lstStyle/>
          <a:p>
            <a:pPr marL="0" indent="0" algn="just" rtl="0">
              <a:buNone/>
            </a:pPr>
            <a:r>
              <a:rPr lang="en-US" dirty="0"/>
              <a:t>Current areas of interest include Markov processes, deep learning and its applications, reinforcement learning, natural language processing and computational linguistics.</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Robotic Systems</a:t>
            </a:r>
          </a:p>
        </p:txBody>
      </p:sp>
      <p:pic>
        <p:nvPicPr>
          <p:cNvPr id="4" name="Picture 3" descr="A wheelchair with a computer&#10;&#10;Description automatically generated">
            <a:extLst>
              <a:ext uri="{FF2B5EF4-FFF2-40B4-BE49-F238E27FC236}">
                <a16:creationId xmlns:a16="http://schemas.microsoft.com/office/drawing/2014/main" id="{EC1E3E74-F47E-AD84-1127-E333A9FCE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5" y="1722038"/>
            <a:ext cx="5528983" cy="3102374"/>
          </a:xfrm>
          <a:prstGeom prst="rect">
            <a:avLst/>
          </a:prstGeom>
        </p:spPr>
      </p:pic>
    </p:spTree>
    <p:extLst>
      <p:ext uri="{BB962C8B-B14F-4D97-AF65-F5344CB8AC3E}">
        <p14:creationId xmlns:p14="http://schemas.microsoft.com/office/powerpoint/2010/main" val="28890329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itle 1"/>
          <p:cNvSpPr txBox="1">
            <a:spLocks noGrp="1"/>
          </p:cNvSpPr>
          <p:nvPr>
            <p:ph type="title"/>
          </p:nvPr>
        </p:nvSpPr>
        <p:spPr>
          <a:xfrm>
            <a:off x="889000" y="2363915"/>
            <a:ext cx="3500830" cy="2460497"/>
          </a:xfrm>
          <a:prstGeom prst="rect">
            <a:avLst/>
          </a:prstGeom>
        </p:spPr>
        <p:txBody>
          <a:bodyPr/>
          <a:lstStyle>
            <a:lvl1pPr>
              <a:defRPr spc="-200"/>
            </a:lvl1pPr>
          </a:lstStyle>
          <a:p>
            <a:r>
              <a:t>Human-Computer Interaction</a:t>
            </a:r>
          </a:p>
        </p:txBody>
      </p:sp>
      <p:sp>
        <p:nvSpPr>
          <p:cNvPr id="382" name="Content Placeholder 2"/>
          <p:cNvSpPr txBox="1">
            <a:spLocks noGrp="1"/>
          </p:cNvSpPr>
          <p:nvPr>
            <p:ph type="body" sz="quarter" idx="1"/>
          </p:nvPr>
        </p:nvSpPr>
        <p:spPr>
          <a:prstGeom prst="rect">
            <a:avLst/>
          </a:prstGeom>
        </p:spPr>
        <p:txBody>
          <a:bodyPr/>
          <a:lstStyle/>
          <a:p>
            <a:r>
              <a:t>Overview</a:t>
            </a:r>
          </a:p>
        </p:txBody>
      </p:sp>
      <p:sp>
        <p:nvSpPr>
          <p:cNvPr id="383" name="Content Placeholder 3"/>
          <p:cNvSpPr txBox="1"/>
          <p:nvPr/>
        </p:nvSpPr>
        <p:spPr>
          <a:xfrm>
            <a:off x="5171025" y="1488984"/>
            <a:ext cx="6172911" cy="1696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indent="-228600" defTabSz="914400">
              <a:lnSpc>
                <a:spcPct val="108000"/>
              </a:lnSpc>
              <a:spcBef>
                <a:spcPts val="1000"/>
              </a:spcBef>
              <a:buClr>
                <a:schemeClr val="accent1"/>
              </a:buClr>
              <a:buSzPct val="110000"/>
              <a:buChar char="▪"/>
              <a:defRPr sz="2300">
                <a:latin typeface="+mj-lt"/>
                <a:ea typeface="+mj-ea"/>
                <a:cs typeface="+mj-cs"/>
                <a:sym typeface="Helvetica"/>
              </a:defRPr>
            </a:lvl1pPr>
          </a:lstStyle>
          <a:p>
            <a:r>
              <a:t>The technological development and ethical study of novel interaction paradigms, connecting humans with a diversity of sensory interfaces</a:t>
            </a:r>
          </a:p>
        </p:txBody>
      </p:sp>
      <p:sp>
        <p:nvSpPr>
          <p:cNvPr id="384" name="Text Placeholder 4"/>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nSpc>
                <a:spcPct val="100000"/>
              </a:lnSpc>
              <a:buClrTx/>
              <a:buSzTx/>
              <a:buNone/>
              <a:defRPr sz="2200" cap="all">
                <a:solidFill>
                  <a:schemeClr val="accent1"/>
                </a:solidFill>
                <a:latin typeface="+mj-lt"/>
                <a:ea typeface="+mj-ea"/>
                <a:cs typeface="+mj-cs"/>
                <a:sym typeface="Helvetica"/>
              </a:defRPr>
            </a:lvl1pPr>
          </a:lstStyle>
          <a:p>
            <a:r>
              <a:t>Members</a:t>
            </a:r>
          </a:p>
        </p:txBody>
      </p:sp>
      <p:sp>
        <p:nvSpPr>
          <p:cNvPr id="385" name="Content Placeholder 5"/>
          <p:cNvSpPr txBox="1"/>
          <p:nvPr/>
        </p:nvSpPr>
        <p:spPr>
          <a:xfrm>
            <a:off x="5164166" y="4351687"/>
            <a:ext cx="6174149" cy="1704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Jeremy Cooperstock, ECE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Jozsef Kovecses, ME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AJung Moon, ECE</a:t>
            </a:r>
          </a:p>
        </p:txBody>
      </p:sp>
      <p:pic>
        <p:nvPicPr>
          <p:cNvPr id="386" name="Picture 7" descr="Picture 7"/>
          <p:cNvPicPr>
            <a:picLocks noChangeAspect="1"/>
          </p:cNvPicPr>
          <p:nvPr/>
        </p:nvPicPr>
        <p:blipFill>
          <a:blip r:embed="rId2"/>
          <a:stretch>
            <a:fillRect/>
          </a:stretch>
        </p:blipFill>
        <p:spPr>
          <a:xfrm>
            <a:off x="7232626" y="126863"/>
            <a:ext cx="4963348" cy="897437"/>
          </a:xfrm>
          <a:prstGeom prst="rect">
            <a:avLst/>
          </a:prstGeom>
          <a:ln w="12700">
            <a:miter lim="400000"/>
          </a:ln>
        </p:spPr>
      </p:pic>
      <p:pic>
        <p:nvPicPr>
          <p:cNvPr id="387" name="Picture 9" descr="Picture 9"/>
          <p:cNvPicPr>
            <a:picLocks noChangeAspect="1"/>
          </p:cNvPicPr>
          <p:nvPr/>
        </p:nvPicPr>
        <p:blipFill>
          <a:blip r:embed="rId3"/>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Shared Reality Lab</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Jeremy Cooperstock</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5016668"/>
            <a:ext cx="5687218" cy="1325741"/>
          </a:xfrm>
        </p:spPr>
        <p:txBody>
          <a:bodyPr>
            <a:normAutofit fontScale="85000" lnSpcReduction="10000"/>
          </a:bodyPr>
          <a:lstStyle/>
          <a:p>
            <a:pPr marL="0" indent="0" algn="just">
              <a:buNone/>
            </a:pPr>
            <a:r>
              <a:rPr lang="en-US" dirty="0"/>
              <a:t>The goal of Shared Reality is to achieve high-fidelity distributed interaction, with both real and virtual data, at levels of presence that support the most demanding applications, and to do so in spite of sensor and bandwidth limitations.</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Human-Computer Interaction</a:t>
            </a:r>
          </a:p>
        </p:txBody>
      </p:sp>
      <p:pic>
        <p:nvPicPr>
          <p:cNvPr id="5" name="Picture 4" descr="A person and person in red shirts&#10;&#10;Description automatically generated">
            <a:extLst>
              <a:ext uri="{FF2B5EF4-FFF2-40B4-BE49-F238E27FC236}">
                <a16:creationId xmlns:a16="http://schemas.microsoft.com/office/drawing/2014/main" id="{D5EB087A-EBE1-E3C3-D465-865BD466F0F9}"/>
              </a:ext>
            </a:extLst>
          </p:cNvPr>
          <p:cNvPicPr>
            <a:picLocks noChangeAspect="1"/>
          </p:cNvPicPr>
          <p:nvPr/>
        </p:nvPicPr>
        <p:blipFill rotWithShape="1">
          <a:blip r:embed="rId2">
            <a:extLst>
              <a:ext uri="{28A0092B-C50C-407E-A947-70E740481C1C}">
                <a14:useLocalDpi xmlns:a14="http://schemas.microsoft.com/office/drawing/2010/main" val="0"/>
              </a:ext>
            </a:extLst>
          </a:blip>
          <a:srcRect b="22769"/>
          <a:stretch/>
        </p:blipFill>
        <p:spPr>
          <a:xfrm>
            <a:off x="5316867" y="1722039"/>
            <a:ext cx="5687217" cy="3294630"/>
          </a:xfrm>
          <a:prstGeom prst="rect">
            <a:avLst/>
          </a:prstGeom>
        </p:spPr>
      </p:pic>
    </p:spTree>
    <p:extLst>
      <p:ext uri="{BB962C8B-B14F-4D97-AF65-F5344CB8AC3E}">
        <p14:creationId xmlns:p14="http://schemas.microsoft.com/office/powerpoint/2010/main" val="149712053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RAISE Lab</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err="1"/>
              <a:t>Ajung</a:t>
            </a:r>
            <a:r>
              <a:rPr lang="en-CA" dirty="0"/>
              <a:t> Moon</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5016668"/>
            <a:ext cx="5687218" cy="1325741"/>
          </a:xfrm>
        </p:spPr>
        <p:txBody>
          <a:bodyPr>
            <a:normAutofit fontScale="85000" lnSpcReduction="20000"/>
          </a:bodyPr>
          <a:lstStyle/>
          <a:p>
            <a:pPr marL="0" indent="0" algn="just">
              <a:buNone/>
            </a:pPr>
            <a:r>
              <a:rPr lang="en-US" dirty="0"/>
              <a:t>The RAISE lab is an interdisciplinary group that investigates the social and ethical implications of robots and AI systems and explores what it means for engineers to be designing and deploying such systems responsibly for a better, technological future.</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Human-Computer Interaction</a:t>
            </a:r>
          </a:p>
        </p:txBody>
      </p:sp>
      <p:pic>
        <p:nvPicPr>
          <p:cNvPr id="3" name="Picture 2" descr="A close up of a robot hand&#10;&#10;Description automatically generated">
            <a:extLst>
              <a:ext uri="{FF2B5EF4-FFF2-40B4-BE49-F238E27FC236}">
                <a16:creationId xmlns:a16="http://schemas.microsoft.com/office/drawing/2014/main" id="{293AE3FC-0089-3899-583F-72D6CDC91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6" y="1793171"/>
            <a:ext cx="5687218" cy="3195946"/>
          </a:xfrm>
          <a:prstGeom prst="rect">
            <a:avLst/>
          </a:prstGeom>
        </p:spPr>
      </p:pic>
    </p:spTree>
    <p:extLst>
      <p:ext uri="{BB962C8B-B14F-4D97-AF65-F5344CB8AC3E}">
        <p14:creationId xmlns:p14="http://schemas.microsoft.com/office/powerpoint/2010/main" val="74602090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itle 1"/>
          <p:cNvSpPr txBox="1">
            <a:spLocks noGrp="1"/>
          </p:cNvSpPr>
          <p:nvPr>
            <p:ph type="title"/>
          </p:nvPr>
        </p:nvSpPr>
        <p:spPr>
          <a:xfrm>
            <a:off x="889000" y="2363915"/>
            <a:ext cx="3500830" cy="2460497"/>
          </a:xfrm>
          <a:prstGeom prst="rect">
            <a:avLst/>
          </a:prstGeom>
        </p:spPr>
        <p:txBody>
          <a:bodyPr/>
          <a:lstStyle>
            <a:lvl1pPr>
              <a:defRPr spc="-200"/>
            </a:lvl1pPr>
          </a:lstStyle>
          <a:p>
            <a:r>
              <a:t>Computer Graphics</a:t>
            </a:r>
          </a:p>
        </p:txBody>
      </p:sp>
      <p:sp>
        <p:nvSpPr>
          <p:cNvPr id="390" name="Content Placeholder 2"/>
          <p:cNvSpPr txBox="1">
            <a:spLocks noGrp="1"/>
          </p:cNvSpPr>
          <p:nvPr>
            <p:ph type="body" sz="quarter" idx="1"/>
          </p:nvPr>
        </p:nvSpPr>
        <p:spPr>
          <a:prstGeom prst="rect">
            <a:avLst/>
          </a:prstGeom>
        </p:spPr>
        <p:txBody>
          <a:bodyPr/>
          <a:lstStyle/>
          <a:p>
            <a:r>
              <a:t>Overview</a:t>
            </a:r>
          </a:p>
        </p:txBody>
      </p:sp>
      <p:sp>
        <p:nvSpPr>
          <p:cNvPr id="391" name="Content Placeholder 3"/>
          <p:cNvSpPr txBox="1"/>
          <p:nvPr/>
        </p:nvSpPr>
        <p:spPr>
          <a:xfrm>
            <a:off x="5171025" y="1488984"/>
            <a:ext cx="6172911" cy="1696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marL="224027" indent="-224027" defTabSz="896111">
              <a:lnSpc>
                <a:spcPct val="120000"/>
              </a:lnSpc>
              <a:spcBef>
                <a:spcPts val="900"/>
              </a:spcBef>
              <a:buClr>
                <a:schemeClr val="accent1"/>
              </a:buClr>
              <a:buSzPct val="110000"/>
              <a:buChar char="▪"/>
              <a:defRPr sz="2254">
                <a:latin typeface="+mj-lt"/>
                <a:ea typeface="+mj-ea"/>
                <a:cs typeface="+mj-cs"/>
                <a:sym typeface="Helvetica"/>
              </a:defRPr>
            </a:lvl1pPr>
          </a:lstStyle>
          <a:p>
            <a:r>
              <a:t>The development of mathematical models of real world dynamics, and numerical methods for synthesizing these visual phenomena for, e.g., games and visual effects</a:t>
            </a:r>
          </a:p>
        </p:txBody>
      </p:sp>
      <p:sp>
        <p:nvSpPr>
          <p:cNvPr id="392" name="Text Placeholder 4"/>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nSpc>
                <a:spcPct val="100000"/>
              </a:lnSpc>
              <a:buClrTx/>
              <a:buSzTx/>
              <a:buNone/>
              <a:defRPr sz="2200" cap="all">
                <a:solidFill>
                  <a:schemeClr val="accent1"/>
                </a:solidFill>
                <a:latin typeface="+mj-lt"/>
                <a:ea typeface="+mj-ea"/>
                <a:cs typeface="+mj-cs"/>
                <a:sym typeface="Helvetica"/>
              </a:defRPr>
            </a:lvl1pPr>
          </a:lstStyle>
          <a:p>
            <a:r>
              <a:t>Members</a:t>
            </a:r>
          </a:p>
        </p:txBody>
      </p:sp>
      <p:sp>
        <p:nvSpPr>
          <p:cNvPr id="393" name="Content Placeholder 5"/>
          <p:cNvSpPr txBox="1"/>
          <p:nvPr/>
        </p:nvSpPr>
        <p:spPr>
          <a:xfrm>
            <a:off x="5164166" y="4351687"/>
            <a:ext cx="6174149" cy="1704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Derek Nowrouzezahrai, ECE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Paul Kry, CS</a:t>
            </a:r>
          </a:p>
        </p:txBody>
      </p:sp>
      <p:pic>
        <p:nvPicPr>
          <p:cNvPr id="394" name="Picture 7" descr="Picture 7"/>
          <p:cNvPicPr>
            <a:picLocks noChangeAspect="1"/>
          </p:cNvPicPr>
          <p:nvPr/>
        </p:nvPicPr>
        <p:blipFill>
          <a:blip r:embed="rId2"/>
          <a:stretch>
            <a:fillRect/>
          </a:stretch>
        </p:blipFill>
        <p:spPr>
          <a:xfrm>
            <a:off x="7232626" y="126863"/>
            <a:ext cx="4963348" cy="897437"/>
          </a:xfrm>
          <a:prstGeom prst="rect">
            <a:avLst/>
          </a:prstGeom>
          <a:ln w="12700">
            <a:miter lim="400000"/>
          </a:ln>
        </p:spPr>
      </p:pic>
      <p:pic>
        <p:nvPicPr>
          <p:cNvPr id="395" name="Picture 9" descr="Picture 9"/>
          <p:cNvPicPr>
            <a:picLocks noChangeAspect="1"/>
          </p:cNvPicPr>
          <p:nvPr/>
        </p:nvPicPr>
        <p:blipFill>
          <a:blip r:embed="rId3"/>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Computer Animation</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Paul </a:t>
            </a:r>
            <a:r>
              <a:rPr lang="en-CA" dirty="0" err="1"/>
              <a:t>Kry</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5016668"/>
            <a:ext cx="5687218" cy="1325741"/>
          </a:xfrm>
        </p:spPr>
        <p:txBody>
          <a:bodyPr>
            <a:normAutofit fontScale="85000" lnSpcReduction="10000"/>
          </a:bodyPr>
          <a:lstStyle/>
          <a:p>
            <a:pPr marL="0" indent="0" algn="just">
              <a:buNone/>
            </a:pPr>
            <a:r>
              <a:rPr lang="en-US" dirty="0"/>
              <a:t>The computer graphics lab at McGill is concerned with problems in physically based animation, skin deformations of articulated characters, motion capture, interaction, and physically based modeling of humans and animals.</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Computer Graphics</a:t>
            </a:r>
          </a:p>
        </p:txBody>
      </p:sp>
      <p:pic>
        <p:nvPicPr>
          <p:cNvPr id="4" name="Picture 3" descr="A green dragon statue on a white background&#10;&#10;Description automatically generated">
            <a:extLst>
              <a:ext uri="{FF2B5EF4-FFF2-40B4-BE49-F238E27FC236}">
                <a16:creationId xmlns:a16="http://schemas.microsoft.com/office/drawing/2014/main" id="{B3FBFC24-4721-84D8-4AE9-21CAE9E6B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7" y="1722037"/>
            <a:ext cx="5687218" cy="3491519"/>
          </a:xfrm>
          <a:prstGeom prst="rect">
            <a:avLst/>
          </a:prstGeom>
        </p:spPr>
      </p:pic>
    </p:spTree>
    <p:extLst>
      <p:ext uri="{BB962C8B-B14F-4D97-AF65-F5344CB8AC3E}">
        <p14:creationId xmlns:p14="http://schemas.microsoft.com/office/powerpoint/2010/main" val="7008653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Graphics</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Derek </a:t>
            </a:r>
            <a:r>
              <a:rPr lang="en-CA" dirty="0" err="1"/>
              <a:t>Nowrouzezahrai</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5454520"/>
            <a:ext cx="5687218" cy="975777"/>
          </a:xfrm>
        </p:spPr>
        <p:txBody>
          <a:bodyPr>
            <a:normAutofit fontScale="92500" lnSpcReduction="10000"/>
          </a:bodyPr>
          <a:lstStyle/>
          <a:p>
            <a:pPr marL="0" indent="0" algn="just">
              <a:buNone/>
            </a:pPr>
            <a:r>
              <a:rPr lang="en-US" dirty="0"/>
              <a:t>We work on animation and rendering algorithms for video games and VR, physics-based models for visual effects in films, and applied machine learning</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Computer Graphics</a:t>
            </a:r>
          </a:p>
        </p:txBody>
      </p:sp>
      <p:pic>
        <p:nvPicPr>
          <p:cNvPr id="3" name="Picture 2" descr="A snail with pink liquid on it&#10;&#10;Description automatically generated with medium confidence">
            <a:extLst>
              <a:ext uri="{FF2B5EF4-FFF2-40B4-BE49-F238E27FC236}">
                <a16:creationId xmlns:a16="http://schemas.microsoft.com/office/drawing/2014/main" id="{FD42BD96-284B-9DBF-F867-9261EC2DD6C1}"/>
              </a:ext>
            </a:extLst>
          </p:cNvPr>
          <p:cNvPicPr>
            <a:picLocks noChangeAspect="1"/>
          </p:cNvPicPr>
          <p:nvPr/>
        </p:nvPicPr>
        <p:blipFill rotWithShape="1">
          <a:blip r:embed="rId2">
            <a:extLst>
              <a:ext uri="{28A0092B-C50C-407E-A947-70E740481C1C}">
                <a14:useLocalDpi xmlns:a14="http://schemas.microsoft.com/office/drawing/2010/main" val="0"/>
              </a:ext>
            </a:extLst>
          </a:blip>
          <a:srcRect l="8945" t="9802"/>
          <a:stretch/>
        </p:blipFill>
        <p:spPr>
          <a:xfrm>
            <a:off x="5316866" y="1722037"/>
            <a:ext cx="5687218" cy="3732483"/>
          </a:xfrm>
          <a:prstGeom prst="rect">
            <a:avLst/>
          </a:prstGeom>
        </p:spPr>
      </p:pic>
    </p:spTree>
    <p:extLst>
      <p:ext uri="{BB962C8B-B14F-4D97-AF65-F5344CB8AC3E}">
        <p14:creationId xmlns:p14="http://schemas.microsoft.com/office/powerpoint/2010/main" val="227711255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letters and numbers&#10;&#10;Description automatically generated">
            <a:extLst>
              <a:ext uri="{FF2B5EF4-FFF2-40B4-BE49-F238E27FC236}">
                <a16:creationId xmlns:a16="http://schemas.microsoft.com/office/drawing/2014/main" id="{AE53F4F3-ACEC-54BA-9F37-088B93512BED}"/>
              </a:ext>
            </a:extLst>
          </p:cNvPr>
          <p:cNvPicPr>
            <a:picLocks noChangeAspect="1"/>
          </p:cNvPicPr>
          <p:nvPr/>
        </p:nvPicPr>
        <p:blipFill rotWithShape="1">
          <a:blip r:embed="rId2">
            <a:extLst>
              <a:ext uri="{28A0092B-C50C-407E-A947-70E740481C1C}">
                <a14:useLocalDpi xmlns:a14="http://schemas.microsoft.com/office/drawing/2010/main" val="0"/>
              </a:ext>
            </a:extLst>
          </a:blip>
          <a:srcRect l="-1746" t="11005" r="-729" b="17331"/>
          <a:stretch/>
        </p:blipFill>
        <p:spPr>
          <a:xfrm>
            <a:off x="2827110" y="0"/>
            <a:ext cx="6537779" cy="6858000"/>
          </a:xfrm>
          <a:prstGeom prst="rect">
            <a:avLst/>
          </a:prstGeom>
        </p:spPr>
      </p:pic>
    </p:spTree>
    <p:extLst>
      <p:ext uri="{BB962C8B-B14F-4D97-AF65-F5344CB8AC3E}">
        <p14:creationId xmlns:p14="http://schemas.microsoft.com/office/powerpoint/2010/main" val="330730607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Title 1"/>
          <p:cNvSpPr txBox="1">
            <a:spLocks noGrp="1"/>
          </p:cNvSpPr>
          <p:nvPr>
            <p:ph type="title"/>
          </p:nvPr>
        </p:nvSpPr>
        <p:spPr>
          <a:xfrm>
            <a:off x="889000" y="2363915"/>
            <a:ext cx="3500830" cy="2460497"/>
          </a:xfrm>
          <a:prstGeom prst="rect">
            <a:avLst/>
          </a:prstGeom>
        </p:spPr>
        <p:txBody>
          <a:bodyPr/>
          <a:lstStyle>
            <a:lvl1pPr>
              <a:defRPr spc="-200"/>
            </a:lvl1pPr>
          </a:lstStyle>
          <a:p>
            <a:r>
              <a:t>Computer Vision and Medical Image Analysis</a:t>
            </a:r>
          </a:p>
        </p:txBody>
      </p:sp>
      <p:sp>
        <p:nvSpPr>
          <p:cNvPr id="398" name="Text Placeholder 6"/>
          <p:cNvSpPr txBox="1">
            <a:spLocks noGrp="1"/>
          </p:cNvSpPr>
          <p:nvPr>
            <p:ph type="body" sz="quarter" idx="1"/>
          </p:nvPr>
        </p:nvSpPr>
        <p:spPr>
          <a:prstGeom prst="rect">
            <a:avLst/>
          </a:prstGeom>
        </p:spPr>
        <p:txBody>
          <a:bodyPr/>
          <a:lstStyle/>
          <a:p>
            <a:r>
              <a:t>Overview</a:t>
            </a:r>
          </a:p>
        </p:txBody>
      </p:sp>
      <p:sp>
        <p:nvSpPr>
          <p:cNvPr id="399" name="Content Placeholder 7"/>
          <p:cNvSpPr txBox="1"/>
          <p:nvPr/>
        </p:nvSpPr>
        <p:spPr>
          <a:xfrm>
            <a:off x="5171025" y="1488984"/>
            <a:ext cx="6172911" cy="1696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marL="224027" indent="-224027" defTabSz="896111">
              <a:lnSpc>
                <a:spcPct val="120000"/>
              </a:lnSpc>
              <a:spcBef>
                <a:spcPts val="900"/>
              </a:spcBef>
              <a:buClr>
                <a:schemeClr val="accent1"/>
              </a:buClr>
              <a:buSzPct val="110000"/>
              <a:buChar char="▪"/>
              <a:defRPr sz="2254">
                <a:latin typeface="+mj-lt"/>
                <a:ea typeface="+mj-ea"/>
                <a:cs typeface="+mj-cs"/>
                <a:sym typeface="Helvetica"/>
              </a:defRPr>
            </a:lvl1pPr>
          </a:lstStyle>
          <a:p>
            <a:r>
              <a:t>Development of automatic methods for understanding the structure of the real world from imaging sensors, e.g., in photographic and medical contexts</a:t>
            </a:r>
          </a:p>
        </p:txBody>
      </p:sp>
      <p:sp>
        <p:nvSpPr>
          <p:cNvPr id="400" name="Text Placeholder 8"/>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nSpc>
                <a:spcPct val="100000"/>
              </a:lnSpc>
              <a:buClrTx/>
              <a:buSzTx/>
              <a:buNone/>
              <a:defRPr sz="2200" cap="all">
                <a:solidFill>
                  <a:schemeClr val="accent1"/>
                </a:solidFill>
                <a:latin typeface="+mj-lt"/>
                <a:ea typeface="+mj-ea"/>
                <a:cs typeface="+mj-cs"/>
                <a:sym typeface="Helvetica"/>
              </a:defRPr>
            </a:lvl1pPr>
          </a:lstStyle>
          <a:p>
            <a:r>
              <a:t>Members</a:t>
            </a:r>
          </a:p>
        </p:txBody>
      </p:sp>
      <p:sp>
        <p:nvSpPr>
          <p:cNvPr id="401" name="Content Placeholder 9"/>
          <p:cNvSpPr txBox="1"/>
          <p:nvPr/>
        </p:nvSpPr>
        <p:spPr>
          <a:xfrm>
            <a:off x="5164166" y="4351687"/>
            <a:ext cx="6174149" cy="1704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numCol="2" spcCol="38099">
            <a:normAutofit/>
          </a:bodyPr>
          <a:lstStyle/>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Tal Arbel, ECE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James Clark, ECE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Frank Ferrie*, ECE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Michael Langer, CS</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Martin Levine*, ECE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Kaleem Siddiqi, CS</a:t>
            </a:r>
          </a:p>
        </p:txBody>
      </p:sp>
      <p:pic>
        <p:nvPicPr>
          <p:cNvPr id="402" name="Picture 3" descr="Picture 3"/>
          <p:cNvPicPr>
            <a:picLocks noChangeAspect="1"/>
          </p:cNvPicPr>
          <p:nvPr/>
        </p:nvPicPr>
        <p:blipFill>
          <a:blip r:embed="rId2"/>
          <a:stretch>
            <a:fillRect/>
          </a:stretch>
        </p:blipFill>
        <p:spPr>
          <a:xfrm>
            <a:off x="7232626" y="126863"/>
            <a:ext cx="4963348" cy="897437"/>
          </a:xfrm>
          <a:prstGeom prst="rect">
            <a:avLst/>
          </a:prstGeom>
          <a:ln w="12700">
            <a:miter lim="400000"/>
          </a:ln>
        </p:spPr>
      </p:pic>
      <p:pic>
        <p:nvPicPr>
          <p:cNvPr id="403" name="Picture 5" descr="Picture 5"/>
          <p:cNvPicPr>
            <a:picLocks noChangeAspect="1"/>
          </p:cNvPicPr>
          <p:nvPr/>
        </p:nvPicPr>
        <p:blipFill>
          <a:blip r:embed="rId3"/>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Appearance Modeling</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Michael </a:t>
            </a:r>
            <a:r>
              <a:rPr lang="en-CA" dirty="0" err="1"/>
              <a:t>langer</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5242868"/>
            <a:ext cx="5687218" cy="975777"/>
          </a:xfrm>
        </p:spPr>
        <p:txBody>
          <a:bodyPr>
            <a:normAutofit/>
          </a:bodyPr>
          <a:lstStyle/>
          <a:p>
            <a:pPr marL="0" indent="0" algn="just">
              <a:buNone/>
            </a:pPr>
            <a:r>
              <a:rPr lang="en-US" dirty="0"/>
              <a:t>Research topics include applied perception in graphics, human vision and appearance models.</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Computer Vision</a:t>
            </a:r>
          </a:p>
        </p:txBody>
      </p:sp>
      <p:pic>
        <p:nvPicPr>
          <p:cNvPr id="4" name="Picture 3" descr="A room with round objects on the floor&#10;&#10;Description automatically generated">
            <a:extLst>
              <a:ext uri="{FF2B5EF4-FFF2-40B4-BE49-F238E27FC236}">
                <a16:creationId xmlns:a16="http://schemas.microsoft.com/office/drawing/2014/main" id="{8D57B637-A5B4-8B5D-8197-0C777357FE0C}"/>
              </a:ext>
            </a:extLst>
          </p:cNvPr>
          <p:cNvPicPr>
            <a:picLocks noChangeAspect="1"/>
          </p:cNvPicPr>
          <p:nvPr/>
        </p:nvPicPr>
        <p:blipFill rotWithShape="1">
          <a:blip r:embed="rId2">
            <a:extLst>
              <a:ext uri="{28A0092B-C50C-407E-A947-70E740481C1C}">
                <a14:useLocalDpi xmlns:a14="http://schemas.microsoft.com/office/drawing/2010/main" val="0"/>
              </a:ext>
            </a:extLst>
          </a:blip>
          <a:srcRect t="17671"/>
          <a:stretch/>
        </p:blipFill>
        <p:spPr>
          <a:xfrm>
            <a:off x="5316866" y="1722038"/>
            <a:ext cx="5687218" cy="3520830"/>
          </a:xfrm>
          <a:prstGeom prst="rect">
            <a:avLst/>
          </a:prstGeom>
        </p:spPr>
      </p:pic>
    </p:spTree>
    <p:extLst>
      <p:ext uri="{BB962C8B-B14F-4D97-AF65-F5344CB8AC3E}">
        <p14:creationId xmlns:p14="http://schemas.microsoft.com/office/powerpoint/2010/main" val="327748490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Visual Motor Research</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James Clark</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4824413"/>
            <a:ext cx="5511552" cy="1088708"/>
          </a:xfrm>
        </p:spPr>
        <p:txBody>
          <a:bodyPr>
            <a:normAutofit fontScale="85000" lnSpcReduction="10000"/>
          </a:bodyPr>
          <a:lstStyle/>
          <a:p>
            <a:pPr marL="0" indent="0" algn="just">
              <a:buNone/>
            </a:pPr>
            <a:r>
              <a:rPr lang="en-US" dirty="0"/>
              <a:t>Current research interests include Attention Modeling and Tracking, Generation and Analysis of Cinematic Imagery, Spectral Modeling and </a:t>
            </a:r>
            <a:r>
              <a:rPr lang="en-US" dirty="0" err="1"/>
              <a:t>Colour</a:t>
            </a:r>
            <a:r>
              <a:rPr lang="en-US" dirty="0"/>
              <a:t> Vision, and Augmented Reality and Video Surveillance.</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Computer Vision</a:t>
            </a:r>
          </a:p>
        </p:txBody>
      </p:sp>
      <p:pic>
        <p:nvPicPr>
          <p:cNvPr id="6" name="Picture 5" descr="A camera on a tripod&#10;&#10;Description automatically generated">
            <a:extLst>
              <a:ext uri="{FF2B5EF4-FFF2-40B4-BE49-F238E27FC236}">
                <a16:creationId xmlns:a16="http://schemas.microsoft.com/office/drawing/2014/main" id="{D92CBF47-7C48-59DC-9B84-D9168ADB0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6" y="1722039"/>
            <a:ext cx="5511552" cy="3102374"/>
          </a:xfrm>
          <a:prstGeom prst="rect">
            <a:avLst/>
          </a:prstGeom>
        </p:spPr>
      </p:pic>
    </p:spTree>
    <p:extLst>
      <p:ext uri="{BB962C8B-B14F-4D97-AF65-F5344CB8AC3E}">
        <p14:creationId xmlns:p14="http://schemas.microsoft.com/office/powerpoint/2010/main" val="20582775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Probabilistic Vision</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Tal </a:t>
            </a:r>
            <a:r>
              <a:rPr lang="en-CA" dirty="0" err="1"/>
              <a:t>Arbel</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4824413"/>
            <a:ext cx="5511552" cy="1088708"/>
          </a:xfrm>
        </p:spPr>
        <p:txBody>
          <a:bodyPr>
            <a:normAutofit/>
          </a:bodyPr>
          <a:lstStyle/>
          <a:p>
            <a:pPr marL="0" indent="0" algn="just">
              <a:buNone/>
            </a:pPr>
            <a:r>
              <a:rPr lang="en-US"/>
              <a:t>The focus of our research is on developing probabilistic machine learning and modern deep learning models for medical image analysis.</a:t>
            </a:r>
            <a:endParaRPr lang="en-US" dirty="0"/>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Medical Image Analysis</a:t>
            </a:r>
          </a:p>
        </p:txBody>
      </p:sp>
      <p:pic>
        <p:nvPicPr>
          <p:cNvPr id="3" name="Picture 2" descr="A close-up of a mri scan&#10;&#10;Description automatically generated">
            <a:extLst>
              <a:ext uri="{FF2B5EF4-FFF2-40B4-BE49-F238E27FC236}">
                <a16:creationId xmlns:a16="http://schemas.microsoft.com/office/drawing/2014/main" id="{B1EBEA45-D638-889A-F73B-F4CEC7DF6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6" y="1722038"/>
            <a:ext cx="5510796" cy="3102374"/>
          </a:xfrm>
          <a:prstGeom prst="rect">
            <a:avLst/>
          </a:prstGeom>
        </p:spPr>
      </p:pic>
    </p:spTree>
    <p:extLst>
      <p:ext uri="{BB962C8B-B14F-4D97-AF65-F5344CB8AC3E}">
        <p14:creationId xmlns:p14="http://schemas.microsoft.com/office/powerpoint/2010/main" val="397830277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Shape Analysis</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Kaleem </a:t>
            </a:r>
            <a:r>
              <a:rPr lang="en-CA" dirty="0" err="1"/>
              <a:t>siddiqi</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4824413"/>
            <a:ext cx="5511552" cy="1088708"/>
          </a:xfrm>
        </p:spPr>
        <p:txBody>
          <a:bodyPr>
            <a:normAutofit fontScale="85000" lnSpcReduction="10000"/>
          </a:bodyPr>
          <a:lstStyle/>
          <a:p>
            <a:pPr marL="0" indent="0" algn="just">
              <a:buNone/>
            </a:pPr>
            <a:r>
              <a:rPr lang="en-US" dirty="0"/>
              <a:t>Drawing on techniques from singularity theory, partial differential equations, geometric flows and graph theory, our group is broadly concerned with the problem of shape analysis in computational vision and medical imaging.</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Medical Image Analysis</a:t>
            </a:r>
          </a:p>
        </p:txBody>
      </p:sp>
      <p:pic>
        <p:nvPicPr>
          <p:cNvPr id="4" name="Picture 3" descr="A blue square with orange wavy lines&#10;&#10;Description automatically generated">
            <a:extLst>
              <a:ext uri="{FF2B5EF4-FFF2-40B4-BE49-F238E27FC236}">
                <a16:creationId xmlns:a16="http://schemas.microsoft.com/office/drawing/2014/main" id="{DF1D0CA2-6B11-3284-7DD0-33586C77A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5" y="1722038"/>
            <a:ext cx="5511551" cy="3113870"/>
          </a:xfrm>
          <a:prstGeom prst="rect">
            <a:avLst/>
          </a:prstGeom>
        </p:spPr>
      </p:pic>
    </p:spTree>
    <p:extLst>
      <p:ext uri="{BB962C8B-B14F-4D97-AF65-F5344CB8AC3E}">
        <p14:creationId xmlns:p14="http://schemas.microsoft.com/office/powerpoint/2010/main" val="51126002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itle 1"/>
          <p:cNvSpPr txBox="1">
            <a:spLocks noGrp="1"/>
          </p:cNvSpPr>
          <p:nvPr>
            <p:ph type="title"/>
          </p:nvPr>
        </p:nvSpPr>
        <p:spPr>
          <a:xfrm>
            <a:off x="889000" y="2363915"/>
            <a:ext cx="3500830" cy="2460497"/>
          </a:xfrm>
          <a:prstGeom prst="rect">
            <a:avLst/>
          </a:prstGeom>
        </p:spPr>
        <p:txBody>
          <a:bodyPr/>
          <a:lstStyle>
            <a:lvl1pPr>
              <a:defRPr spc="-200"/>
            </a:lvl1pPr>
          </a:lstStyle>
          <a:p>
            <a:r>
              <a:t>Systems &amp; Control</a:t>
            </a:r>
          </a:p>
        </p:txBody>
      </p:sp>
      <p:sp>
        <p:nvSpPr>
          <p:cNvPr id="406" name="Text Placeholder 3"/>
          <p:cNvSpPr txBox="1">
            <a:spLocks noGrp="1"/>
          </p:cNvSpPr>
          <p:nvPr>
            <p:ph type="body" sz="quarter" idx="1"/>
          </p:nvPr>
        </p:nvSpPr>
        <p:spPr>
          <a:prstGeom prst="rect">
            <a:avLst/>
          </a:prstGeom>
        </p:spPr>
        <p:txBody>
          <a:bodyPr/>
          <a:lstStyle/>
          <a:p>
            <a:r>
              <a:t>Overview</a:t>
            </a:r>
          </a:p>
        </p:txBody>
      </p:sp>
      <p:sp>
        <p:nvSpPr>
          <p:cNvPr id="407" name="Content Placeholder 4"/>
          <p:cNvSpPr txBox="1"/>
          <p:nvPr/>
        </p:nvSpPr>
        <p:spPr>
          <a:xfrm>
            <a:off x="5171025" y="1488984"/>
            <a:ext cx="6172911" cy="1696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marL="224027" indent="-224027" defTabSz="896111">
              <a:lnSpc>
                <a:spcPct val="120000"/>
              </a:lnSpc>
              <a:spcBef>
                <a:spcPts val="900"/>
              </a:spcBef>
              <a:buClr>
                <a:schemeClr val="accent1"/>
              </a:buClr>
              <a:buSzPct val="110000"/>
              <a:buChar char="▪"/>
              <a:defRPr sz="2254">
                <a:latin typeface="+mj-lt"/>
                <a:ea typeface="+mj-ea"/>
                <a:cs typeface="+mj-cs"/>
                <a:sym typeface="Helvetica"/>
              </a:defRPr>
            </a:lvl1pPr>
          </a:lstStyle>
          <a:p>
            <a:r>
              <a:t>Studying real world systems to create predicative models and controls with applications in medical equipment and electric vehicles</a:t>
            </a:r>
          </a:p>
        </p:txBody>
      </p:sp>
      <p:sp>
        <p:nvSpPr>
          <p:cNvPr id="408" name="Text Placeholder 5"/>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nSpc>
                <a:spcPct val="100000"/>
              </a:lnSpc>
              <a:buClrTx/>
              <a:buSzTx/>
              <a:buNone/>
              <a:defRPr sz="2200" cap="all">
                <a:solidFill>
                  <a:schemeClr val="accent1"/>
                </a:solidFill>
                <a:latin typeface="+mj-lt"/>
                <a:ea typeface="+mj-ea"/>
                <a:cs typeface="+mj-cs"/>
                <a:sym typeface="Helvetica"/>
              </a:defRPr>
            </a:lvl1pPr>
          </a:lstStyle>
          <a:p>
            <a:r>
              <a:t>Members</a:t>
            </a:r>
          </a:p>
        </p:txBody>
      </p:sp>
      <p:sp>
        <p:nvSpPr>
          <p:cNvPr id="409" name="Content Placeholder 6"/>
          <p:cNvSpPr txBox="1"/>
          <p:nvPr/>
        </p:nvSpPr>
        <p:spPr>
          <a:xfrm>
            <a:off x="5164166" y="4351687"/>
            <a:ext cx="6174149" cy="1704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numCol="2" spcCol="38099">
            <a:normAutofit/>
          </a:bodyPr>
          <a:lstStyle/>
          <a:p>
            <a:pPr marL="228600" indent="-228600" defTabSz="914400">
              <a:lnSpc>
                <a:spcPct val="108000"/>
              </a:lnSpc>
              <a:spcBef>
                <a:spcPts val="1000"/>
              </a:spcBef>
              <a:buClr>
                <a:schemeClr val="accent1"/>
              </a:buClr>
              <a:buSzPct val="110000"/>
              <a:buChar char="▪"/>
              <a:defRPr sz="1700">
                <a:latin typeface="+mj-lt"/>
                <a:ea typeface="+mj-ea"/>
                <a:cs typeface="+mj-cs"/>
                <a:sym typeface="Helvetica"/>
              </a:defRPr>
            </a:pPr>
            <a:r>
              <a:t>Benoit Boulet, ECE​</a:t>
            </a:r>
            <a:endParaRPr sz="1600"/>
          </a:p>
          <a:p>
            <a:pPr marL="228600" indent="-228600" defTabSz="914400">
              <a:lnSpc>
                <a:spcPct val="108000"/>
              </a:lnSpc>
              <a:spcBef>
                <a:spcPts val="1000"/>
              </a:spcBef>
              <a:buClr>
                <a:schemeClr val="accent1"/>
              </a:buClr>
              <a:buSzPct val="110000"/>
              <a:buChar char="▪"/>
              <a:defRPr sz="1700">
                <a:latin typeface="+mj-lt"/>
                <a:ea typeface="+mj-ea"/>
                <a:cs typeface="+mj-cs"/>
                <a:sym typeface="Helvetica"/>
              </a:defRPr>
            </a:pPr>
            <a:r>
              <a:t>Peter Caines, ECE​</a:t>
            </a:r>
            <a:endParaRPr sz="1600"/>
          </a:p>
          <a:p>
            <a:pPr marL="228600" indent="-228600" defTabSz="914400">
              <a:lnSpc>
                <a:spcPct val="108000"/>
              </a:lnSpc>
              <a:spcBef>
                <a:spcPts val="1000"/>
              </a:spcBef>
              <a:buClr>
                <a:schemeClr val="accent1"/>
              </a:buClr>
              <a:buSzPct val="110000"/>
              <a:buChar char="▪"/>
              <a:defRPr sz="1700">
                <a:latin typeface="+mj-lt"/>
                <a:ea typeface="+mj-ea"/>
                <a:cs typeface="+mj-cs"/>
                <a:sym typeface="Helvetica"/>
              </a:defRPr>
            </a:pPr>
            <a:r>
              <a:t>Warren Gross, ECE​</a:t>
            </a:r>
            <a:endParaRPr sz="1600"/>
          </a:p>
          <a:p>
            <a:pPr marL="228600" indent="-228600" defTabSz="914400">
              <a:lnSpc>
                <a:spcPct val="108000"/>
              </a:lnSpc>
              <a:spcBef>
                <a:spcPts val="1000"/>
              </a:spcBef>
              <a:buClr>
                <a:schemeClr val="accent1"/>
              </a:buClr>
              <a:buSzPct val="110000"/>
              <a:buChar char="▪"/>
              <a:defRPr sz="1700">
                <a:latin typeface="+mj-lt"/>
                <a:ea typeface="+mj-ea"/>
                <a:cs typeface="+mj-cs"/>
                <a:sym typeface="Helvetica"/>
              </a:defRPr>
            </a:pPr>
            <a:r>
              <a:t>Aditya Mahajan, ECE​</a:t>
            </a:r>
            <a:endParaRPr sz="1600"/>
          </a:p>
          <a:p>
            <a:pPr marL="228600" indent="-228600" defTabSz="914400">
              <a:lnSpc>
                <a:spcPct val="108000"/>
              </a:lnSpc>
              <a:spcBef>
                <a:spcPts val="1000"/>
              </a:spcBef>
              <a:buClr>
                <a:schemeClr val="accent1"/>
              </a:buClr>
              <a:buSzPct val="110000"/>
              <a:buChar char="▪"/>
              <a:defRPr sz="1700">
                <a:latin typeface="+mj-lt"/>
                <a:ea typeface="+mj-ea"/>
                <a:cs typeface="+mj-cs"/>
                <a:sym typeface="Helvetica"/>
              </a:defRPr>
            </a:pPr>
            <a:r>
              <a:t>Arun Misra, ME​</a:t>
            </a:r>
            <a:endParaRPr sz="1600"/>
          </a:p>
          <a:p>
            <a:pPr marL="228600" indent="-228600" defTabSz="914400">
              <a:lnSpc>
                <a:spcPct val="108000"/>
              </a:lnSpc>
              <a:spcBef>
                <a:spcPts val="1000"/>
              </a:spcBef>
              <a:buClr>
                <a:schemeClr val="accent1"/>
              </a:buClr>
              <a:buSzPct val="110000"/>
              <a:buChar char="▪"/>
              <a:defRPr sz="1700">
                <a:latin typeface="+mj-lt"/>
                <a:ea typeface="+mj-ea"/>
                <a:cs typeface="+mj-cs"/>
                <a:sym typeface="Helvetica"/>
              </a:defRPr>
            </a:pPr>
            <a:r>
              <a:t>Meyer Nahon, ME</a:t>
            </a:r>
          </a:p>
        </p:txBody>
      </p:sp>
      <p:pic>
        <p:nvPicPr>
          <p:cNvPr id="410" name="Picture 7" descr="Picture 7"/>
          <p:cNvPicPr>
            <a:picLocks noChangeAspect="1"/>
          </p:cNvPicPr>
          <p:nvPr/>
        </p:nvPicPr>
        <p:blipFill>
          <a:blip r:embed="rId2"/>
          <a:stretch>
            <a:fillRect/>
          </a:stretch>
        </p:blipFill>
        <p:spPr>
          <a:xfrm>
            <a:off x="7232626" y="126863"/>
            <a:ext cx="4963348" cy="897437"/>
          </a:xfrm>
          <a:prstGeom prst="rect">
            <a:avLst/>
          </a:prstGeom>
          <a:ln w="12700">
            <a:miter lim="400000"/>
          </a:ln>
        </p:spPr>
      </p:pic>
      <p:pic>
        <p:nvPicPr>
          <p:cNvPr id="411" name="Picture 9" descr="Picture 9"/>
          <p:cNvPicPr>
            <a:picLocks noChangeAspect="1"/>
          </p:cNvPicPr>
          <p:nvPr/>
        </p:nvPicPr>
        <p:blipFill>
          <a:blip r:embed="rId3"/>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Intelligent Automation</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Benoit Boulet</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4824413"/>
            <a:ext cx="5511552" cy="1088708"/>
          </a:xfrm>
        </p:spPr>
        <p:txBody>
          <a:bodyPr>
            <a:normAutofit fontScale="85000" lnSpcReduction="10000"/>
          </a:bodyPr>
          <a:lstStyle/>
          <a:p>
            <a:pPr marL="0" indent="0" algn="just">
              <a:buNone/>
            </a:pPr>
            <a:r>
              <a:rPr lang="en-US" dirty="0"/>
              <a:t>The Intelligent Automation Lab focuses on research and development of automation and machine learning solutions to enable novel environmentally sustainable systems.</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Systems &amp; Control</a:t>
            </a:r>
          </a:p>
        </p:txBody>
      </p:sp>
      <p:pic>
        <p:nvPicPr>
          <p:cNvPr id="3" name="Picture 2" descr="A person working on a machine&#10;&#10;Description automatically generated">
            <a:extLst>
              <a:ext uri="{FF2B5EF4-FFF2-40B4-BE49-F238E27FC236}">
                <a16:creationId xmlns:a16="http://schemas.microsoft.com/office/drawing/2014/main" id="{A5F24C88-8D01-68E7-29B1-D06DC64A2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6" y="1722038"/>
            <a:ext cx="5515332" cy="3102374"/>
          </a:xfrm>
          <a:prstGeom prst="rect">
            <a:avLst/>
          </a:prstGeom>
        </p:spPr>
      </p:pic>
    </p:spTree>
    <p:extLst>
      <p:ext uri="{BB962C8B-B14F-4D97-AF65-F5344CB8AC3E}">
        <p14:creationId xmlns:p14="http://schemas.microsoft.com/office/powerpoint/2010/main" val="251400047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Systems and Control Group</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Peter Caines &amp; Aditya Mahajan</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05221" y="5257660"/>
            <a:ext cx="5511552" cy="1088708"/>
          </a:xfrm>
        </p:spPr>
        <p:txBody>
          <a:bodyPr>
            <a:normAutofit/>
          </a:bodyPr>
          <a:lstStyle/>
          <a:p>
            <a:pPr marL="0" indent="0" algn="just">
              <a:buNone/>
            </a:pPr>
            <a:r>
              <a:rPr lang="en-US" dirty="0"/>
              <a:t>Research interests include decentralized stochastic control, team theory, reinforcement learning, multi-armed bandits and information theory.</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Systems &amp; Control</a:t>
            </a:r>
          </a:p>
        </p:txBody>
      </p:sp>
      <p:pic>
        <p:nvPicPr>
          <p:cNvPr id="4" name="Picture 3" descr="A person writing on a whiteboard&#10;&#10;Description automatically generated">
            <a:extLst>
              <a:ext uri="{FF2B5EF4-FFF2-40B4-BE49-F238E27FC236}">
                <a16:creationId xmlns:a16="http://schemas.microsoft.com/office/drawing/2014/main" id="{057AA69E-F645-D7FE-446C-4D415C23AEFB}"/>
              </a:ext>
            </a:extLst>
          </p:cNvPr>
          <p:cNvPicPr>
            <a:picLocks noChangeAspect="1"/>
          </p:cNvPicPr>
          <p:nvPr/>
        </p:nvPicPr>
        <p:blipFill rotWithShape="1">
          <a:blip r:embed="rId2">
            <a:extLst>
              <a:ext uri="{28A0092B-C50C-407E-A947-70E740481C1C}">
                <a14:useLocalDpi xmlns:a14="http://schemas.microsoft.com/office/drawing/2010/main" val="0"/>
              </a:ext>
            </a:extLst>
          </a:blip>
          <a:srcRect l="-211" t="7531" r="211" b="7178"/>
          <a:stretch/>
        </p:blipFill>
        <p:spPr>
          <a:xfrm>
            <a:off x="5305221" y="1722038"/>
            <a:ext cx="5523197" cy="3535622"/>
          </a:xfrm>
          <a:prstGeom prst="rect">
            <a:avLst/>
          </a:prstGeom>
        </p:spPr>
      </p:pic>
    </p:spTree>
    <p:extLst>
      <p:ext uri="{BB962C8B-B14F-4D97-AF65-F5344CB8AC3E}">
        <p14:creationId xmlns:p14="http://schemas.microsoft.com/office/powerpoint/2010/main" val="179223436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US" dirty="0"/>
              <a:t>Integrated Systems for Information Processing</a:t>
            </a:r>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6" y="1296245"/>
            <a:ext cx="5523198" cy="545088"/>
          </a:xfrm>
        </p:spPr>
        <p:txBody>
          <a:bodyPr>
            <a:normAutofit/>
          </a:bodyPr>
          <a:lstStyle/>
          <a:p>
            <a:r>
              <a:rPr lang="en-CA" dirty="0"/>
              <a:t>Warren Gross</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05221" y="4824412"/>
            <a:ext cx="5511552" cy="1521956"/>
          </a:xfrm>
        </p:spPr>
        <p:txBody>
          <a:bodyPr>
            <a:normAutofit fontScale="85000" lnSpcReduction="20000"/>
          </a:bodyPr>
          <a:lstStyle/>
          <a:p>
            <a:pPr marL="0" indent="0" algn="just">
              <a:buNone/>
            </a:pPr>
            <a:r>
              <a:rPr lang="en-US" dirty="0"/>
              <a:t>His work focuses on efficient deep learning models, hardware for machine learning, stochastic computing, hardware-aware design-space exploration for neural networks, machine learning for digital communications, and efficient decoding algorithms and hardware for error-correcting codes.</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Systems &amp; Control</a:t>
            </a:r>
          </a:p>
        </p:txBody>
      </p:sp>
      <p:pic>
        <p:nvPicPr>
          <p:cNvPr id="3" name="Picture 2" descr="A person pointing at a graph&#10;&#10;Description automatically generated">
            <a:extLst>
              <a:ext uri="{FF2B5EF4-FFF2-40B4-BE49-F238E27FC236}">
                <a16:creationId xmlns:a16="http://schemas.microsoft.com/office/drawing/2014/main" id="{808E4F1B-B8E6-D093-401C-4DDE62DAB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6" y="1722038"/>
            <a:ext cx="5539954" cy="3102374"/>
          </a:xfrm>
          <a:prstGeom prst="rect">
            <a:avLst/>
          </a:prstGeom>
        </p:spPr>
      </p:pic>
    </p:spTree>
    <p:extLst>
      <p:ext uri="{BB962C8B-B14F-4D97-AF65-F5344CB8AC3E}">
        <p14:creationId xmlns:p14="http://schemas.microsoft.com/office/powerpoint/2010/main" val="421933882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 name="Rectangle 41"/>
          <p:cNvSpPr/>
          <p:nvPr/>
        </p:nvSpPr>
        <p:spPr>
          <a:xfrm>
            <a:off x="-1" y="0"/>
            <a:ext cx="12191697"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435" name="Group 42"/>
          <p:cNvGrpSpPr/>
          <p:nvPr/>
        </p:nvGrpSpPr>
        <p:grpSpPr>
          <a:xfrm>
            <a:off x="4762" y="0"/>
            <a:ext cx="12161840" cy="6853239"/>
            <a:chOff x="0" y="0"/>
            <a:chExt cx="12161838" cy="6853238"/>
          </a:xfrm>
        </p:grpSpPr>
        <p:sp>
          <p:nvSpPr>
            <p:cNvPr id="414"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15"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16"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17"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418" name="Freeform 9"/>
            <p:cNvSpPr/>
            <p:nvPr/>
          </p:nvSpPr>
          <p:spPr>
            <a:xfrm>
              <a:off x="11198225" y="9525"/>
              <a:ext cx="963613" cy="3667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419" name="Freeform 10"/>
            <p:cNvSpPr/>
            <p:nvPr/>
          </p:nvSpPr>
          <p:spPr>
            <a:xfrm>
              <a:off x="10490200" y="5275263"/>
              <a:ext cx="1666875" cy="15779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endParaRPr/>
            </a:p>
          </p:txBody>
        </p:sp>
        <p:sp>
          <p:nvSpPr>
            <p:cNvPr id="420"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21" name="Freeform 12"/>
            <p:cNvSpPr/>
            <p:nvPr/>
          </p:nvSpPr>
          <p:spPr>
            <a:xfrm>
              <a:off x="11496675" y="9525"/>
              <a:ext cx="665163" cy="257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22" name="Freeform 13"/>
            <p:cNvSpPr/>
            <p:nvPr/>
          </p:nvSpPr>
          <p:spPr>
            <a:xfrm>
              <a:off x="10636250" y="5408613"/>
              <a:ext cx="1525588" cy="1435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23" name="Freeform 14"/>
            <p:cNvSpPr/>
            <p:nvPr/>
          </p:nvSpPr>
          <p:spPr>
            <a:xfrm>
              <a:off x="1889106" y="0"/>
              <a:ext cx="2352695" cy="6843713"/>
            </a:xfrm>
            <a:custGeom>
              <a:avLst/>
              <a:gdLst/>
              <a:ahLst/>
              <a:cxnLst>
                <a:cxn ang="0">
                  <a:pos x="wd2" y="hd2"/>
                </a:cxn>
                <a:cxn ang="5400000">
                  <a:pos x="wd2" y="hd2"/>
                </a:cxn>
                <a:cxn ang="10800000">
                  <a:pos x="wd2" y="hd2"/>
                </a:cxn>
                <a:cxn ang="16200000">
                  <a:pos x="wd2" y="hd2"/>
                </a:cxn>
              </a:cxnLst>
              <a:rect l="0" t="0" r="r" b="b"/>
              <a:pathLst>
                <a:path w="15661" h="21600"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24" name="Freeform 15"/>
            <p:cNvSpPr/>
            <p:nvPr/>
          </p:nvSpPr>
          <p:spPr>
            <a:xfrm>
              <a:off x="10798175" y="5518150"/>
              <a:ext cx="1363663" cy="1325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25"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26"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27"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28"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29"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endParaRPr/>
            </a:p>
          </p:txBody>
        </p:sp>
        <p:sp>
          <p:nvSpPr>
            <p:cNvPr id="430"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endParaRPr/>
            </a:p>
          </p:txBody>
        </p:sp>
        <p:sp>
          <p:nvSpPr>
            <p:cNvPr id="431"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32"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33" name="Freeform 24"/>
            <p:cNvSpPr/>
            <p:nvPr/>
          </p:nvSpPr>
          <p:spPr>
            <a:xfrm>
              <a:off x="0" y="6016625"/>
              <a:ext cx="214313" cy="827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sp>
          <p:nvSpPr>
            <p:cNvPr id="434"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endParaRPr/>
            </a:p>
          </p:txBody>
        </p:sp>
      </p:grpSp>
      <p:sp>
        <p:nvSpPr>
          <p:cNvPr id="436" name="Rectangle 43"/>
          <p:cNvSpPr/>
          <p:nvPr/>
        </p:nvSpPr>
        <p:spPr>
          <a:xfrm>
            <a:off x="791683" y="1047101"/>
            <a:ext cx="4484074" cy="50292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437" name="Rectangle 45"/>
          <p:cNvSpPr/>
          <p:nvPr/>
        </p:nvSpPr>
        <p:spPr>
          <a:xfrm>
            <a:off x="6089296" y="0"/>
            <a:ext cx="6101061" cy="6858000"/>
          </a:xfrm>
          <a:prstGeom prst="rect">
            <a:avLst/>
          </a:prstGeom>
          <a:solidFill>
            <a:srgbClr val="FFFFFF"/>
          </a:solidFill>
          <a:ln>
            <a:solidFill>
              <a:srgbClr val="000000">
                <a:alpha val="20000"/>
              </a:srgbClr>
            </a:solidFill>
          </a:ln>
        </p:spPr>
        <p:txBody>
          <a:bodyPr lIns="45719" rIns="45719" anchor="ctr"/>
          <a:lstStyle/>
          <a:p>
            <a:pPr algn="ctr">
              <a:defRPr>
                <a:solidFill>
                  <a:srgbClr val="FFFFFF"/>
                </a:solidFill>
              </a:defRPr>
            </a:pPr>
            <a:endParaRPr/>
          </a:p>
        </p:txBody>
      </p:sp>
      <p:grpSp>
        <p:nvGrpSpPr>
          <p:cNvPr id="440" name="Content Placeholder 3"/>
          <p:cNvGrpSpPr/>
          <p:nvPr/>
        </p:nvGrpSpPr>
        <p:grpSpPr>
          <a:xfrm>
            <a:off x="7404919" y="1547647"/>
            <a:ext cx="3480106" cy="5137463"/>
            <a:chOff x="0" y="0"/>
            <a:chExt cx="3480105" cy="5137461"/>
          </a:xfrm>
        </p:grpSpPr>
        <p:pic>
          <p:nvPicPr>
            <p:cNvPr id="438" name="image4.jpeg" descr="image4.jpeg"/>
            <p:cNvPicPr>
              <a:picLocks noChangeAspect="1"/>
            </p:cNvPicPr>
            <p:nvPr/>
          </p:nvPicPr>
          <p:blipFill>
            <a:blip r:embed="rId2"/>
            <a:srcRect b="1380"/>
            <a:stretch>
              <a:fillRect/>
            </a:stretch>
          </p:blipFill>
          <p:spPr>
            <a:xfrm>
              <a:off x="4762" y="4762"/>
              <a:ext cx="3470546" cy="5127938"/>
            </a:xfrm>
            <a:prstGeom prst="rect">
              <a:avLst/>
            </a:prstGeom>
            <a:ln w="12700" cap="flat">
              <a:noFill/>
              <a:miter lim="400000"/>
            </a:ln>
            <a:effectLst/>
          </p:spPr>
        </p:pic>
        <p:sp>
          <p:nvSpPr>
            <p:cNvPr id="439" name="Rectangle"/>
            <p:cNvSpPr/>
            <p:nvPr/>
          </p:nvSpPr>
          <p:spPr>
            <a:xfrm>
              <a:off x="0" y="0"/>
              <a:ext cx="3480106" cy="5137462"/>
            </a:xfrm>
            <a:prstGeom prst="rect">
              <a:avLst/>
            </a:prstGeom>
            <a:noFill/>
            <a:ln w="9525" cap="flat">
              <a:solidFill>
                <a:srgbClr val="FFFFFF"/>
              </a:solidFill>
              <a:prstDash val="solid"/>
              <a:round/>
            </a:ln>
            <a:effectLst/>
          </p:spPr>
          <p:txBody>
            <a:bodyPr wrap="square" lIns="45719" tIns="45719" rIns="45719" bIns="45719" numCol="1" anchor="ctr">
              <a:noAutofit/>
            </a:bodyPr>
            <a:lstStyle/>
            <a:p>
              <a:endParaRPr/>
            </a:p>
          </p:txBody>
        </p:sp>
      </p:grpSp>
      <p:sp>
        <p:nvSpPr>
          <p:cNvPr id="441" name="Isosceles Triangle 22"/>
          <p:cNvSpPr/>
          <p:nvPr/>
        </p:nvSpPr>
        <p:spPr>
          <a:xfrm rot="10800000">
            <a:off x="2875726" y="5546507"/>
            <a:ext cx="315990" cy="272404"/>
          </a:xfrm>
          <a:prstGeom prst="triangle">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442" name="Rectangle 70"/>
          <p:cNvSpPr/>
          <p:nvPr/>
        </p:nvSpPr>
        <p:spPr>
          <a:xfrm>
            <a:off x="791681" y="1634393"/>
            <a:ext cx="4483253" cy="3917308"/>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443" name="Title 1"/>
          <p:cNvSpPr txBox="1">
            <a:spLocks noGrp="1"/>
          </p:cNvSpPr>
          <p:nvPr>
            <p:ph type="title"/>
          </p:nvPr>
        </p:nvSpPr>
        <p:spPr>
          <a:xfrm>
            <a:off x="873977" y="1718735"/>
            <a:ext cx="4318880" cy="1072378"/>
          </a:xfrm>
          <a:prstGeom prst="rect">
            <a:avLst/>
          </a:prstGeom>
        </p:spPr>
        <p:txBody>
          <a:bodyPr/>
          <a:lstStyle/>
          <a:p>
            <a:pPr defTabSz="694944">
              <a:defRPr sz="2128" spc="-152"/>
            </a:pPr>
            <a:r>
              <a:t>Derek Nowrouzezahrai</a:t>
            </a:r>
            <a:br/>
            <a:r>
              <a:t>CIM Director</a:t>
            </a:r>
          </a:p>
        </p:txBody>
      </p:sp>
      <p:sp>
        <p:nvSpPr>
          <p:cNvPr id="444" name="Content Placeholder 7"/>
          <p:cNvSpPr txBox="1">
            <a:spLocks noGrp="1"/>
          </p:cNvSpPr>
          <p:nvPr>
            <p:ph type="body" sz="quarter" idx="1"/>
          </p:nvPr>
        </p:nvSpPr>
        <p:spPr>
          <a:xfrm>
            <a:off x="873101" y="2789239"/>
            <a:ext cx="4319537" cy="2683607"/>
          </a:xfrm>
          <a:prstGeom prst="rect">
            <a:avLst/>
          </a:prstGeom>
        </p:spPr>
        <p:txBody>
          <a:bodyPr/>
          <a:lstStyle/>
          <a:p>
            <a:pPr>
              <a:defRPr sz="1600">
                <a:solidFill>
                  <a:srgbClr val="FFFFFE"/>
                </a:solidFill>
              </a:defRPr>
            </a:pPr>
            <a:r>
              <a:t>Electrical and Computer Engineering</a:t>
            </a:r>
          </a:p>
          <a:p>
            <a:pPr>
              <a:defRPr sz="1600">
                <a:solidFill>
                  <a:srgbClr val="FFFFFE"/>
                </a:solidFill>
              </a:defRPr>
            </a:pPr>
            <a:r>
              <a:t>Director of McGill Graphics Lab</a:t>
            </a:r>
          </a:p>
          <a:p>
            <a:pPr>
              <a:defRPr sz="1600">
                <a:solidFill>
                  <a:srgbClr val="FFFFFE"/>
                </a:solidFill>
              </a:defRPr>
            </a:pPr>
            <a:r>
              <a:t>CIFAR AI Chair</a:t>
            </a:r>
          </a:p>
        </p:txBody>
      </p:sp>
      <p:pic>
        <p:nvPicPr>
          <p:cNvPr id="445" name="Picture 11" descr="Picture 11"/>
          <p:cNvPicPr>
            <a:picLocks noChangeAspect="1"/>
          </p:cNvPicPr>
          <p:nvPr/>
        </p:nvPicPr>
        <p:blipFill>
          <a:blip r:embed="rId3"/>
          <a:stretch>
            <a:fillRect/>
          </a:stretch>
        </p:blipFill>
        <p:spPr>
          <a:xfrm>
            <a:off x="7232626" y="126863"/>
            <a:ext cx="4963348" cy="897437"/>
          </a:xfrm>
          <a:prstGeom prst="rect">
            <a:avLst/>
          </a:prstGeom>
          <a:ln w="12700">
            <a:miter lim="400000"/>
          </a:ln>
        </p:spPr>
      </p:pic>
      <p:pic>
        <p:nvPicPr>
          <p:cNvPr id="446" name="Picture 36" descr="Picture 36"/>
          <p:cNvPicPr>
            <a:picLocks noChangeAspect="1"/>
          </p:cNvPicPr>
          <p:nvPr/>
        </p:nvPicPr>
        <p:blipFill>
          <a:blip r:embed="rId4"/>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itle 1"/>
          <p:cNvSpPr txBox="1">
            <a:spLocks noGrp="1"/>
          </p:cNvSpPr>
          <p:nvPr>
            <p:ph type="title"/>
          </p:nvPr>
        </p:nvSpPr>
        <p:spPr>
          <a:xfrm>
            <a:off x="888631" y="2349925"/>
            <a:ext cx="3498980" cy="2456442"/>
          </a:xfrm>
          <a:prstGeom prst="rect">
            <a:avLst/>
          </a:prstGeom>
        </p:spPr>
        <p:txBody>
          <a:bodyPr/>
          <a:lstStyle>
            <a:lvl1pPr>
              <a:defRPr spc="-200"/>
            </a:lvl1pPr>
          </a:lstStyle>
          <a:p>
            <a:r>
              <a:t>About CIM</a:t>
            </a:r>
          </a:p>
        </p:txBody>
      </p:sp>
      <p:sp>
        <p:nvSpPr>
          <p:cNvPr id="331" name="Content Placeholder 2"/>
          <p:cNvSpPr txBox="1">
            <a:spLocks noGrp="1"/>
          </p:cNvSpPr>
          <p:nvPr>
            <p:ph type="body" sz="half" idx="1"/>
          </p:nvPr>
        </p:nvSpPr>
        <p:spPr>
          <a:xfrm>
            <a:off x="5118446" y="803185"/>
            <a:ext cx="6281875" cy="5248624"/>
          </a:xfrm>
          <a:prstGeom prst="rect">
            <a:avLst/>
          </a:prstGeom>
        </p:spPr>
        <p:txBody>
          <a:bodyPr/>
          <a:lstStyle/>
          <a:p>
            <a:pPr>
              <a:defRPr sz="2300"/>
            </a:pPr>
            <a:r>
              <a:t>A hub for robotics and intelligent systems, including artificial intelligence, computer vision, haptics, 3D graphics, systems and control</a:t>
            </a:r>
          </a:p>
          <a:p>
            <a:pPr>
              <a:defRPr sz="2300"/>
            </a:pPr>
            <a:r>
              <a:t>National and international collaborations</a:t>
            </a:r>
          </a:p>
          <a:p>
            <a:pPr>
              <a:defRPr sz="2300"/>
            </a:pPr>
            <a:r>
              <a:t>Cross-disciplinary community and legacy</a:t>
            </a:r>
          </a:p>
        </p:txBody>
      </p:sp>
      <p:pic>
        <p:nvPicPr>
          <p:cNvPr id="332" name="Picture 3" descr="Picture 3"/>
          <p:cNvPicPr>
            <a:picLocks noChangeAspect="1"/>
          </p:cNvPicPr>
          <p:nvPr/>
        </p:nvPicPr>
        <p:blipFill>
          <a:blip r:embed="rId2"/>
          <a:stretch>
            <a:fillRect/>
          </a:stretch>
        </p:blipFill>
        <p:spPr>
          <a:xfrm>
            <a:off x="7232626" y="126863"/>
            <a:ext cx="4963348" cy="897437"/>
          </a:xfrm>
          <a:prstGeom prst="rect">
            <a:avLst/>
          </a:prstGeom>
          <a:ln w="12700">
            <a:miter lim="400000"/>
          </a:ln>
        </p:spPr>
      </p:pic>
      <p:pic>
        <p:nvPicPr>
          <p:cNvPr id="333" name="Picture 4" descr="Picture 4"/>
          <p:cNvPicPr>
            <a:picLocks noChangeAspect="1"/>
          </p:cNvPicPr>
          <p:nvPr/>
        </p:nvPicPr>
        <p:blipFill>
          <a:blip r:embed="rId3"/>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Title 1"/>
          <p:cNvSpPr txBox="1">
            <a:spLocks noGrp="1"/>
          </p:cNvSpPr>
          <p:nvPr>
            <p:ph type="title"/>
          </p:nvPr>
        </p:nvSpPr>
        <p:spPr>
          <a:xfrm>
            <a:off x="888631" y="2349925"/>
            <a:ext cx="3498980" cy="2456442"/>
          </a:xfrm>
          <a:prstGeom prst="rect">
            <a:avLst/>
          </a:prstGeom>
        </p:spPr>
        <p:txBody>
          <a:bodyPr/>
          <a:lstStyle>
            <a:lvl1pPr>
              <a:defRPr spc="-200"/>
            </a:lvl1pPr>
          </a:lstStyle>
          <a:p>
            <a:r>
              <a:t>Admin Staff</a:t>
            </a:r>
          </a:p>
        </p:txBody>
      </p:sp>
      <p:pic>
        <p:nvPicPr>
          <p:cNvPr id="458" name="Picture 15" descr="Picture 15"/>
          <p:cNvPicPr>
            <a:picLocks noChangeAspect="1"/>
          </p:cNvPicPr>
          <p:nvPr/>
        </p:nvPicPr>
        <p:blipFill>
          <a:blip r:embed="rId2"/>
          <a:srcRect t="13738" r="4285"/>
          <a:stretch>
            <a:fillRect/>
          </a:stretch>
        </p:blipFill>
        <p:spPr>
          <a:xfrm>
            <a:off x="5328604" y="3243290"/>
            <a:ext cx="2390694" cy="3189105"/>
          </a:xfrm>
          <a:prstGeom prst="rect">
            <a:avLst/>
          </a:prstGeom>
          <a:ln w="12700">
            <a:miter lim="400000"/>
          </a:ln>
        </p:spPr>
      </p:pic>
      <p:grpSp>
        <p:nvGrpSpPr>
          <p:cNvPr id="457" name="Content Placeholder 2"/>
          <p:cNvGrpSpPr/>
          <p:nvPr/>
        </p:nvGrpSpPr>
        <p:grpSpPr>
          <a:xfrm>
            <a:off x="4907632" y="1264164"/>
            <a:ext cx="6361516" cy="1993262"/>
            <a:chOff x="0" y="0"/>
            <a:chExt cx="6361514" cy="1993260"/>
          </a:xfrm>
        </p:grpSpPr>
        <p:sp>
          <p:nvSpPr>
            <p:cNvPr id="449" name="Rounded Rectangle"/>
            <p:cNvSpPr/>
            <p:nvPr/>
          </p:nvSpPr>
          <p:spPr>
            <a:xfrm>
              <a:off x="0" y="0"/>
              <a:ext cx="2691575" cy="1709149"/>
            </a:xfrm>
            <a:prstGeom prst="roundRect">
              <a:avLst>
                <a:gd name="adj" fmla="val 10000"/>
              </a:avLst>
            </a:prstGeom>
            <a:solidFill>
              <a:schemeClr val="accent1"/>
            </a:solid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endParaRPr/>
            </a:p>
          </p:txBody>
        </p:sp>
        <p:grpSp>
          <p:nvGrpSpPr>
            <p:cNvPr id="452" name="Group"/>
            <p:cNvGrpSpPr/>
            <p:nvPr/>
          </p:nvGrpSpPr>
          <p:grpSpPr>
            <a:xfrm>
              <a:off x="299064" y="284111"/>
              <a:ext cx="2691575" cy="1709150"/>
              <a:chOff x="0" y="0"/>
              <a:chExt cx="2691574" cy="1709148"/>
            </a:xfrm>
          </p:grpSpPr>
          <p:sp>
            <p:nvSpPr>
              <p:cNvPr id="450" name="Rounded Rectangle"/>
              <p:cNvSpPr/>
              <p:nvPr/>
            </p:nvSpPr>
            <p:spPr>
              <a:xfrm>
                <a:off x="0" y="0"/>
                <a:ext cx="2691575" cy="1709149"/>
              </a:xfrm>
              <a:prstGeom prst="roundRect">
                <a:avLst>
                  <a:gd name="adj" fmla="val 10000"/>
                </a:avLst>
              </a:prstGeom>
              <a:solidFill>
                <a:srgbClr val="FFFFFF">
                  <a:alpha val="90000"/>
                </a:srgbClr>
              </a:solidFill>
              <a:ln w="15875" cap="flat">
                <a:solidFill>
                  <a:schemeClr val="accent1"/>
                </a:solidFill>
                <a:prstDash val="solid"/>
                <a:round/>
              </a:ln>
              <a:effectLst/>
            </p:spPr>
            <p:txBody>
              <a:bodyPr wrap="square" lIns="45719" tIns="45719" rIns="45719" bIns="45719" numCol="1" anchor="ctr">
                <a:noAutofit/>
              </a:bodyPr>
              <a:lstStyle/>
              <a:p>
                <a:pPr algn="ctr" defTabSz="1066800">
                  <a:lnSpc>
                    <a:spcPct val="90000"/>
                  </a:lnSpc>
                  <a:spcBef>
                    <a:spcPts val="700"/>
                  </a:spcBef>
                </a:pPr>
                <a:endParaRPr/>
              </a:p>
            </p:txBody>
          </p:sp>
          <p:sp>
            <p:nvSpPr>
              <p:cNvPr id="451" name="Marlene Gray, CIM Manager"/>
              <p:cNvSpPr txBox="1"/>
              <p:nvPr/>
            </p:nvSpPr>
            <p:spPr>
              <a:xfrm>
                <a:off x="50059" y="413249"/>
                <a:ext cx="2591456" cy="8826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marL="228600" indent="-228600" algn="ctr" defTabSz="1066800">
                  <a:lnSpc>
                    <a:spcPct val="90000"/>
                  </a:lnSpc>
                  <a:spcBef>
                    <a:spcPts val="1000"/>
                  </a:spcBef>
                  <a:buClr>
                    <a:schemeClr val="accent1"/>
                  </a:buClr>
                  <a:buSzPct val="110000"/>
                  <a:buChar char="▪"/>
                  <a:defRPr sz="2400">
                    <a:latin typeface="+mj-lt"/>
                    <a:ea typeface="+mj-ea"/>
                    <a:cs typeface="+mj-cs"/>
                    <a:sym typeface="Helvetica"/>
                  </a:defRPr>
                </a:lvl1pPr>
              </a:lstStyle>
              <a:p>
                <a:r>
                  <a:t>Marlene Gray, CIM Manager</a:t>
                </a:r>
              </a:p>
            </p:txBody>
          </p:sp>
        </p:grpSp>
        <p:grpSp>
          <p:nvGrpSpPr>
            <p:cNvPr id="456" name="Group"/>
            <p:cNvGrpSpPr/>
            <p:nvPr/>
          </p:nvGrpSpPr>
          <p:grpSpPr>
            <a:xfrm>
              <a:off x="3289702" y="0"/>
              <a:ext cx="3071813" cy="1993261"/>
              <a:chOff x="0" y="0"/>
              <a:chExt cx="3071811" cy="1993260"/>
            </a:xfrm>
          </p:grpSpPr>
          <p:sp>
            <p:nvSpPr>
              <p:cNvPr id="453" name="Rounded Rectangle"/>
              <p:cNvSpPr/>
              <p:nvPr/>
            </p:nvSpPr>
            <p:spPr>
              <a:xfrm>
                <a:off x="0" y="0"/>
                <a:ext cx="2691575" cy="1709149"/>
              </a:xfrm>
              <a:prstGeom prst="roundRect">
                <a:avLst>
                  <a:gd name="adj" fmla="val 10000"/>
                </a:avLst>
              </a:prstGeom>
              <a:solidFill>
                <a:schemeClr val="accent1"/>
              </a:solid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endParaRPr/>
              </a:p>
            </p:txBody>
          </p:sp>
          <p:sp>
            <p:nvSpPr>
              <p:cNvPr id="454" name="Rounded Rectangle"/>
              <p:cNvSpPr/>
              <p:nvPr/>
            </p:nvSpPr>
            <p:spPr>
              <a:xfrm>
                <a:off x="299063" y="284111"/>
                <a:ext cx="2691575" cy="1709150"/>
              </a:xfrm>
              <a:prstGeom prst="roundRect">
                <a:avLst>
                  <a:gd name="adj" fmla="val 10000"/>
                </a:avLst>
              </a:prstGeom>
              <a:solidFill>
                <a:srgbClr val="FFFFFF">
                  <a:alpha val="90000"/>
                </a:srgbClr>
              </a:solidFill>
              <a:ln w="15875" cap="flat">
                <a:solidFill>
                  <a:schemeClr val="accent1"/>
                </a:solidFill>
                <a:prstDash val="solid"/>
                <a:round/>
              </a:ln>
              <a:effectLst/>
            </p:spPr>
            <p:txBody>
              <a:bodyPr wrap="square" lIns="45719" tIns="45719" rIns="45719" bIns="45719" numCol="1" anchor="ctr">
                <a:noAutofit/>
              </a:bodyPr>
              <a:lstStyle/>
              <a:p>
                <a:pPr algn="ctr" defTabSz="1066800">
                  <a:lnSpc>
                    <a:spcPct val="90000"/>
                  </a:lnSpc>
                  <a:spcBef>
                    <a:spcPts val="700"/>
                  </a:spcBef>
                </a:pPr>
                <a:endParaRPr/>
              </a:p>
            </p:txBody>
          </p:sp>
          <p:sp>
            <p:nvSpPr>
              <p:cNvPr id="455" name="Chelsea Rogers, Communications Associate"/>
              <p:cNvSpPr txBox="1"/>
              <p:nvPr/>
            </p:nvSpPr>
            <p:spPr>
              <a:xfrm>
                <a:off x="217890" y="531625"/>
                <a:ext cx="2853922" cy="12141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marL="228600" indent="-228600" algn="ctr" defTabSz="1066800">
                  <a:lnSpc>
                    <a:spcPct val="90000"/>
                  </a:lnSpc>
                  <a:spcBef>
                    <a:spcPts val="1000"/>
                  </a:spcBef>
                  <a:buClr>
                    <a:schemeClr val="accent1"/>
                  </a:buClr>
                  <a:buSzPct val="110000"/>
                  <a:buChar char="▪"/>
                  <a:defRPr sz="2400">
                    <a:latin typeface="+mj-lt"/>
                    <a:ea typeface="+mj-ea"/>
                    <a:cs typeface="+mj-cs"/>
                    <a:sym typeface="Helvetica"/>
                  </a:defRPr>
                </a:lvl1pPr>
              </a:lstStyle>
              <a:p>
                <a:r>
                  <a:t>Chelsea Rogers, Communications Associate</a:t>
                </a:r>
              </a:p>
            </p:txBody>
          </p:sp>
        </p:grpSp>
      </p:grpSp>
      <p:pic>
        <p:nvPicPr>
          <p:cNvPr id="460" name="Picture 30" descr="Picture 30"/>
          <p:cNvPicPr>
            <a:picLocks noChangeAspect="1"/>
          </p:cNvPicPr>
          <p:nvPr/>
        </p:nvPicPr>
        <p:blipFill>
          <a:blip r:embed="rId3"/>
          <a:stretch>
            <a:fillRect/>
          </a:stretch>
        </p:blipFill>
        <p:spPr>
          <a:xfrm>
            <a:off x="7232626" y="126863"/>
            <a:ext cx="4963348" cy="897437"/>
          </a:xfrm>
          <a:prstGeom prst="rect">
            <a:avLst/>
          </a:prstGeom>
          <a:ln w="12700">
            <a:miter lim="400000"/>
          </a:ln>
        </p:spPr>
      </p:pic>
      <p:pic>
        <p:nvPicPr>
          <p:cNvPr id="461" name="Picture 32" descr="Picture 32"/>
          <p:cNvPicPr>
            <a:picLocks noChangeAspect="1"/>
          </p:cNvPicPr>
          <p:nvPr/>
        </p:nvPicPr>
        <p:blipFill>
          <a:blip r:embed="rId4"/>
          <a:stretch>
            <a:fillRect/>
          </a:stretch>
        </p:blipFill>
        <p:spPr>
          <a:xfrm>
            <a:off x="71613" y="-2000"/>
            <a:ext cx="2076923" cy="1057629"/>
          </a:xfrm>
          <a:prstGeom prst="rect">
            <a:avLst/>
          </a:prstGeom>
          <a:ln w="12700">
            <a:miter lim="400000"/>
          </a:ln>
        </p:spPr>
      </p:pic>
      <p:pic>
        <p:nvPicPr>
          <p:cNvPr id="3" name="Picture 2" descr="A person in a blue shirt&#10;&#10;Description automatically generated">
            <a:extLst>
              <a:ext uri="{FF2B5EF4-FFF2-40B4-BE49-F238E27FC236}">
                <a16:creationId xmlns:a16="http://schemas.microsoft.com/office/drawing/2014/main" id="{728444FD-AF8E-BC17-44C0-B379B0AE8273}"/>
              </a:ext>
            </a:extLst>
          </p:cNvPr>
          <p:cNvPicPr>
            <a:picLocks noChangeAspect="1"/>
          </p:cNvPicPr>
          <p:nvPr/>
        </p:nvPicPr>
        <p:blipFill rotWithShape="1">
          <a:blip r:embed="rId5">
            <a:extLst>
              <a:ext uri="{28A0092B-C50C-407E-A947-70E740481C1C}">
                <a14:useLocalDpi xmlns:a14="http://schemas.microsoft.com/office/drawing/2010/main" val="0"/>
              </a:ext>
            </a:extLst>
          </a:blip>
          <a:srcRect l="24975" r="24975"/>
          <a:stretch/>
        </p:blipFill>
        <p:spPr>
          <a:xfrm>
            <a:off x="8539756" y="3300186"/>
            <a:ext cx="2349157" cy="3132209"/>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Title 1"/>
          <p:cNvSpPr txBox="1">
            <a:spLocks noGrp="1"/>
          </p:cNvSpPr>
          <p:nvPr>
            <p:ph type="title"/>
          </p:nvPr>
        </p:nvSpPr>
        <p:spPr>
          <a:xfrm>
            <a:off x="888631" y="2349925"/>
            <a:ext cx="3498980" cy="2456442"/>
          </a:xfrm>
          <a:prstGeom prst="rect">
            <a:avLst/>
          </a:prstGeom>
        </p:spPr>
        <p:txBody>
          <a:bodyPr/>
          <a:lstStyle>
            <a:lvl1pPr>
              <a:defRPr spc="-200"/>
            </a:lvl1pPr>
          </a:lstStyle>
          <a:p>
            <a:r>
              <a:t>IT Staff</a:t>
            </a:r>
          </a:p>
        </p:txBody>
      </p:sp>
      <p:grpSp>
        <p:nvGrpSpPr>
          <p:cNvPr id="472" name="Content Placeholder 2"/>
          <p:cNvGrpSpPr/>
          <p:nvPr/>
        </p:nvGrpSpPr>
        <p:grpSpPr>
          <a:xfrm>
            <a:off x="4917929" y="1280482"/>
            <a:ext cx="6280341" cy="1993262"/>
            <a:chOff x="0" y="0"/>
            <a:chExt cx="6280340" cy="1993260"/>
          </a:xfrm>
        </p:grpSpPr>
        <p:sp>
          <p:nvSpPr>
            <p:cNvPr id="464" name="Rounded Rectangle"/>
            <p:cNvSpPr/>
            <p:nvPr/>
          </p:nvSpPr>
          <p:spPr>
            <a:xfrm>
              <a:off x="0" y="0"/>
              <a:ext cx="2691575" cy="1709149"/>
            </a:xfrm>
            <a:prstGeom prst="roundRect">
              <a:avLst>
                <a:gd name="adj" fmla="val 10000"/>
              </a:avLst>
            </a:prstGeom>
            <a:solidFill>
              <a:schemeClr val="accent1"/>
            </a:solid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endParaRPr/>
            </a:p>
          </p:txBody>
        </p:sp>
        <p:grpSp>
          <p:nvGrpSpPr>
            <p:cNvPr id="467" name="Group"/>
            <p:cNvGrpSpPr/>
            <p:nvPr/>
          </p:nvGrpSpPr>
          <p:grpSpPr>
            <a:xfrm>
              <a:off x="234823" y="284111"/>
              <a:ext cx="2781403" cy="1709150"/>
              <a:chOff x="0" y="0"/>
              <a:chExt cx="2781402" cy="1709148"/>
            </a:xfrm>
          </p:grpSpPr>
          <p:sp>
            <p:nvSpPr>
              <p:cNvPr id="465" name="Rounded Rectangle"/>
              <p:cNvSpPr/>
              <p:nvPr/>
            </p:nvSpPr>
            <p:spPr>
              <a:xfrm>
                <a:off x="64240" y="0"/>
                <a:ext cx="2691576" cy="1709149"/>
              </a:xfrm>
              <a:prstGeom prst="roundRect">
                <a:avLst>
                  <a:gd name="adj" fmla="val 10000"/>
                </a:avLst>
              </a:prstGeom>
              <a:solidFill>
                <a:srgbClr val="FFFFFF">
                  <a:alpha val="90000"/>
                </a:srgbClr>
              </a:solidFill>
              <a:ln w="15875" cap="flat">
                <a:solidFill>
                  <a:schemeClr val="accent1"/>
                </a:solidFill>
                <a:prstDash val="solid"/>
                <a:round/>
              </a:ln>
              <a:effectLst/>
            </p:spPr>
            <p:txBody>
              <a:bodyPr wrap="square" lIns="45719" tIns="45719" rIns="45719" bIns="45719" numCol="1" anchor="ctr">
                <a:noAutofit/>
              </a:bodyPr>
              <a:lstStyle/>
              <a:p>
                <a:pPr algn="ctr" defTabSz="1066800">
                  <a:lnSpc>
                    <a:spcPct val="90000"/>
                  </a:lnSpc>
                  <a:spcBef>
                    <a:spcPts val="700"/>
                  </a:spcBef>
                </a:pPr>
                <a:endParaRPr/>
              </a:p>
            </p:txBody>
          </p:sp>
          <p:sp>
            <p:nvSpPr>
              <p:cNvPr id="466" name="Olivier St-Martin Cormier, Systems Manager"/>
              <p:cNvSpPr/>
              <p:nvPr/>
            </p:nvSpPr>
            <p:spPr>
              <a:xfrm>
                <a:off x="0" y="854574"/>
                <a:ext cx="278140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marL="228600" indent="-228600" algn="ctr" defTabSz="1066800">
                  <a:lnSpc>
                    <a:spcPct val="90000"/>
                  </a:lnSpc>
                  <a:spcBef>
                    <a:spcPts val="1000"/>
                  </a:spcBef>
                  <a:buClr>
                    <a:schemeClr val="accent1"/>
                  </a:buClr>
                  <a:buSzPct val="110000"/>
                  <a:buChar char="▪"/>
                  <a:defRPr sz="2400">
                    <a:latin typeface="+mj-lt"/>
                    <a:ea typeface="+mj-ea"/>
                    <a:cs typeface="+mj-cs"/>
                    <a:sym typeface="Helvetica"/>
                  </a:defRPr>
                </a:lvl1pPr>
              </a:lstStyle>
              <a:p>
                <a:r>
                  <a:t>Olivier St-Martin Cormier, Systems Manager</a:t>
                </a:r>
              </a:p>
            </p:txBody>
          </p:sp>
        </p:grpSp>
        <p:sp>
          <p:nvSpPr>
            <p:cNvPr id="468" name="Rounded Rectangle"/>
            <p:cNvSpPr/>
            <p:nvPr/>
          </p:nvSpPr>
          <p:spPr>
            <a:xfrm>
              <a:off x="3289702" y="0"/>
              <a:ext cx="2691575" cy="1709149"/>
            </a:xfrm>
            <a:prstGeom prst="roundRect">
              <a:avLst>
                <a:gd name="adj" fmla="val 10000"/>
              </a:avLst>
            </a:prstGeom>
            <a:solidFill>
              <a:schemeClr val="accent1"/>
            </a:solid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endParaRPr/>
            </a:p>
          </p:txBody>
        </p:sp>
        <p:grpSp>
          <p:nvGrpSpPr>
            <p:cNvPr id="471" name="Group"/>
            <p:cNvGrpSpPr/>
            <p:nvPr/>
          </p:nvGrpSpPr>
          <p:grpSpPr>
            <a:xfrm>
              <a:off x="3588766" y="284111"/>
              <a:ext cx="2691575" cy="1709150"/>
              <a:chOff x="0" y="0"/>
              <a:chExt cx="2691574" cy="1709148"/>
            </a:xfrm>
          </p:grpSpPr>
          <p:sp>
            <p:nvSpPr>
              <p:cNvPr id="469" name="Rounded Rectangle"/>
              <p:cNvSpPr/>
              <p:nvPr/>
            </p:nvSpPr>
            <p:spPr>
              <a:xfrm>
                <a:off x="0" y="0"/>
                <a:ext cx="2691575" cy="1709149"/>
              </a:xfrm>
              <a:prstGeom prst="roundRect">
                <a:avLst>
                  <a:gd name="adj" fmla="val 10000"/>
                </a:avLst>
              </a:prstGeom>
              <a:solidFill>
                <a:srgbClr val="FFFFFF">
                  <a:alpha val="90000"/>
                </a:srgbClr>
              </a:solidFill>
              <a:ln w="15875" cap="flat">
                <a:solidFill>
                  <a:schemeClr val="accent1"/>
                </a:solidFill>
                <a:prstDash val="solid"/>
                <a:round/>
              </a:ln>
              <a:effectLst/>
            </p:spPr>
            <p:txBody>
              <a:bodyPr wrap="square" lIns="45719" tIns="45719" rIns="45719" bIns="45719" numCol="1" anchor="ctr">
                <a:noAutofit/>
              </a:bodyPr>
              <a:lstStyle/>
              <a:p>
                <a:pPr algn="ctr" defTabSz="1066800">
                  <a:lnSpc>
                    <a:spcPct val="90000"/>
                  </a:lnSpc>
                  <a:spcBef>
                    <a:spcPts val="700"/>
                  </a:spcBef>
                </a:pPr>
                <a:endParaRPr/>
              </a:p>
            </p:txBody>
          </p:sp>
          <p:sp>
            <p:nvSpPr>
              <p:cNvPr id="470" name="Nick Wilson, Systems Administrator"/>
              <p:cNvSpPr/>
              <p:nvPr/>
            </p:nvSpPr>
            <p:spPr>
              <a:xfrm>
                <a:off x="50058" y="854574"/>
                <a:ext cx="259145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marL="228600" indent="-228600" algn="ctr" defTabSz="1066800">
                  <a:lnSpc>
                    <a:spcPct val="90000"/>
                  </a:lnSpc>
                  <a:spcBef>
                    <a:spcPts val="1000"/>
                  </a:spcBef>
                  <a:buClr>
                    <a:schemeClr val="accent1"/>
                  </a:buClr>
                  <a:buSzPct val="110000"/>
                  <a:buChar char="▪"/>
                  <a:defRPr sz="2400">
                    <a:latin typeface="+mj-lt"/>
                    <a:ea typeface="+mj-ea"/>
                    <a:cs typeface="+mj-cs"/>
                    <a:sym typeface="Helvetica"/>
                  </a:defRPr>
                </a:lvl1pPr>
              </a:lstStyle>
              <a:p>
                <a:r>
                  <a:t>Nick Wilson, Systems Administrator</a:t>
                </a:r>
              </a:p>
            </p:txBody>
          </p:sp>
        </p:grpSp>
      </p:grpSp>
      <p:pic>
        <p:nvPicPr>
          <p:cNvPr id="473" name="Picture 15" descr="Picture 15"/>
          <p:cNvPicPr>
            <a:picLocks noChangeAspect="1"/>
          </p:cNvPicPr>
          <p:nvPr/>
        </p:nvPicPr>
        <p:blipFill>
          <a:blip r:embed="rId2"/>
          <a:stretch>
            <a:fillRect/>
          </a:stretch>
        </p:blipFill>
        <p:spPr>
          <a:xfrm>
            <a:off x="5091001" y="3529926"/>
            <a:ext cx="3213347" cy="3175001"/>
          </a:xfrm>
          <a:prstGeom prst="rect">
            <a:avLst/>
          </a:prstGeom>
          <a:ln w="12700">
            <a:miter lim="400000"/>
          </a:ln>
        </p:spPr>
      </p:pic>
      <p:pic>
        <p:nvPicPr>
          <p:cNvPr id="474" name="Picture 31" descr="Picture 31"/>
          <p:cNvPicPr>
            <a:picLocks noChangeAspect="1"/>
          </p:cNvPicPr>
          <p:nvPr/>
        </p:nvPicPr>
        <p:blipFill>
          <a:blip r:embed="rId3"/>
          <a:srcRect t="14177" r="564" b="7987"/>
          <a:stretch>
            <a:fillRect/>
          </a:stretch>
        </p:blipFill>
        <p:spPr>
          <a:xfrm>
            <a:off x="8641832" y="3529926"/>
            <a:ext cx="2281550" cy="3175001"/>
          </a:xfrm>
          <a:prstGeom prst="rect">
            <a:avLst/>
          </a:prstGeom>
          <a:ln w="12700">
            <a:miter lim="400000"/>
          </a:ln>
        </p:spPr>
      </p:pic>
      <p:pic>
        <p:nvPicPr>
          <p:cNvPr id="475" name="Picture 30" descr="Picture 30"/>
          <p:cNvPicPr>
            <a:picLocks noChangeAspect="1"/>
          </p:cNvPicPr>
          <p:nvPr/>
        </p:nvPicPr>
        <p:blipFill>
          <a:blip r:embed="rId4"/>
          <a:stretch>
            <a:fillRect/>
          </a:stretch>
        </p:blipFill>
        <p:spPr>
          <a:xfrm>
            <a:off x="7232626" y="126863"/>
            <a:ext cx="4963348" cy="897437"/>
          </a:xfrm>
          <a:prstGeom prst="rect">
            <a:avLst/>
          </a:prstGeom>
          <a:ln w="12700">
            <a:miter lim="400000"/>
          </a:ln>
        </p:spPr>
      </p:pic>
      <p:pic>
        <p:nvPicPr>
          <p:cNvPr id="476" name="Picture 33" descr="Picture 33"/>
          <p:cNvPicPr>
            <a:picLocks noChangeAspect="1"/>
          </p:cNvPicPr>
          <p:nvPr/>
        </p:nvPicPr>
        <p:blipFill>
          <a:blip r:embed="rId5"/>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1"/>
          <p:cNvSpPr txBox="1">
            <a:spLocks noGrp="1"/>
          </p:cNvSpPr>
          <p:nvPr>
            <p:ph type="title"/>
          </p:nvPr>
        </p:nvSpPr>
        <p:spPr>
          <a:xfrm>
            <a:off x="888631" y="2349925"/>
            <a:ext cx="3498980" cy="2456442"/>
          </a:xfrm>
          <a:prstGeom prst="rect">
            <a:avLst/>
          </a:prstGeom>
        </p:spPr>
        <p:txBody>
          <a:bodyPr/>
          <a:lstStyle>
            <a:lvl1pPr>
              <a:defRPr spc="-200"/>
            </a:lvl1pPr>
          </a:lstStyle>
          <a:p>
            <a:r>
              <a:t>CIM Facilities &amp; Community</a:t>
            </a:r>
          </a:p>
        </p:txBody>
      </p:sp>
      <p:grpSp>
        <p:nvGrpSpPr>
          <p:cNvPr id="494" name="Content Placeholder 2"/>
          <p:cNvGrpSpPr/>
          <p:nvPr/>
        </p:nvGrpSpPr>
        <p:grpSpPr>
          <a:xfrm>
            <a:off x="4819518" y="1722119"/>
            <a:ext cx="6745159" cy="4499579"/>
            <a:chOff x="0" y="0"/>
            <a:chExt cx="6745158" cy="4499577"/>
          </a:xfrm>
        </p:grpSpPr>
        <p:sp>
          <p:nvSpPr>
            <p:cNvPr id="479" name="Circle"/>
            <p:cNvSpPr/>
            <p:nvPr/>
          </p:nvSpPr>
          <p:spPr>
            <a:xfrm>
              <a:off x="392628" y="0"/>
              <a:ext cx="1228224" cy="1228223"/>
            </a:xfrm>
            <a:prstGeom prst="ellipse">
              <a:avLst/>
            </a:prstGeom>
            <a:solidFill>
              <a:srgbClr val="FCCBCA"/>
            </a:solidFill>
            <a:ln w="12700" cap="flat">
              <a:noFill/>
              <a:miter lim="400000"/>
            </a:ln>
            <a:effectLst/>
          </p:spPr>
          <p:txBody>
            <a:bodyPr wrap="square" lIns="45719" tIns="45719" rIns="45719" bIns="45719" numCol="1" anchor="t">
              <a:noAutofit/>
            </a:bodyPr>
            <a:lstStyle/>
            <a:p>
              <a:pPr defTabSz="914400">
                <a:lnSpc>
                  <a:spcPct val="120000"/>
                </a:lnSpc>
                <a:spcBef>
                  <a:spcPts val="1000"/>
                </a:spcBef>
              </a:pPr>
              <a:endParaRPr/>
            </a:p>
          </p:txBody>
        </p:sp>
        <p:sp>
          <p:nvSpPr>
            <p:cNvPr id="480" name="Square"/>
            <p:cNvSpPr/>
            <p:nvPr/>
          </p:nvSpPr>
          <p:spPr>
            <a:xfrm>
              <a:off x="654381" y="261752"/>
              <a:ext cx="704719" cy="704719"/>
            </a:xfrm>
            <a:prstGeom prst="rect">
              <a:avLst/>
            </a:prstGeom>
            <a:blipFill rotWithShape="1">
              <a:blip r:embed="rId2"/>
              <a:srcRect/>
              <a:stretch>
                <a:fillRect/>
              </a:stretch>
            </a:blip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endParaRPr/>
            </a:p>
          </p:txBody>
        </p:sp>
        <p:sp>
          <p:nvSpPr>
            <p:cNvPr id="481" name="Conference Room MC 437"/>
            <p:cNvSpPr txBox="1"/>
            <p:nvPr/>
          </p:nvSpPr>
          <p:spPr>
            <a:xfrm>
              <a:off x="-1" y="1423568"/>
              <a:ext cx="2013482" cy="568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marL="228600" indent="-228600" algn="ctr" defTabSz="711200">
                <a:spcBef>
                  <a:spcPts val="600"/>
                </a:spcBef>
                <a:buClr>
                  <a:schemeClr val="accent1"/>
                </a:buClr>
                <a:buSzPct val="110000"/>
                <a:buChar char="▪"/>
                <a:defRPr sz="1600" cap="all">
                  <a:latin typeface="+mj-lt"/>
                  <a:ea typeface="+mj-ea"/>
                  <a:cs typeface="+mj-cs"/>
                  <a:sym typeface="Helvetica"/>
                </a:defRPr>
              </a:lvl1pPr>
            </a:lstStyle>
            <a:p>
              <a:r>
                <a:t>Conference Room MC 437</a:t>
              </a:r>
            </a:p>
          </p:txBody>
        </p:sp>
        <p:sp>
          <p:nvSpPr>
            <p:cNvPr id="482" name="Circle"/>
            <p:cNvSpPr/>
            <p:nvPr/>
          </p:nvSpPr>
          <p:spPr>
            <a:xfrm>
              <a:off x="2758467" y="0"/>
              <a:ext cx="1228224" cy="1228223"/>
            </a:xfrm>
            <a:prstGeom prst="ellipse">
              <a:avLst/>
            </a:prstGeom>
            <a:solidFill>
              <a:srgbClr val="FCCBCA"/>
            </a:solidFill>
            <a:ln w="12700" cap="flat">
              <a:noFill/>
              <a:miter lim="400000"/>
            </a:ln>
            <a:effectLst/>
          </p:spPr>
          <p:txBody>
            <a:bodyPr wrap="square" lIns="45719" tIns="45719" rIns="45719" bIns="45719" numCol="1" anchor="t">
              <a:noAutofit/>
            </a:bodyPr>
            <a:lstStyle/>
            <a:p>
              <a:pPr defTabSz="914400">
                <a:lnSpc>
                  <a:spcPct val="120000"/>
                </a:lnSpc>
                <a:spcBef>
                  <a:spcPts val="1000"/>
                </a:spcBef>
              </a:pPr>
              <a:endParaRPr/>
            </a:p>
          </p:txBody>
        </p:sp>
        <p:sp>
          <p:nvSpPr>
            <p:cNvPr id="483" name="Square"/>
            <p:cNvSpPr/>
            <p:nvPr/>
          </p:nvSpPr>
          <p:spPr>
            <a:xfrm>
              <a:off x="3020220" y="261752"/>
              <a:ext cx="704719" cy="704719"/>
            </a:xfrm>
            <a:prstGeom prst="rect">
              <a:avLst/>
            </a:prstGeom>
            <a:blipFill rotWithShape="1">
              <a:blip r:embed="rId3"/>
              <a:srcRect/>
              <a:stretch>
                <a:fillRect/>
              </a:stretch>
            </a:blip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endParaRPr/>
            </a:p>
          </p:txBody>
        </p:sp>
        <p:sp>
          <p:nvSpPr>
            <p:cNvPr id="484" name="Meeting Room MC 409"/>
            <p:cNvSpPr txBox="1"/>
            <p:nvPr/>
          </p:nvSpPr>
          <p:spPr>
            <a:xfrm>
              <a:off x="2365839" y="1423568"/>
              <a:ext cx="2013481" cy="568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marL="228600" indent="-228600" algn="ctr" defTabSz="711200">
                <a:spcBef>
                  <a:spcPts val="600"/>
                </a:spcBef>
                <a:buClr>
                  <a:schemeClr val="accent1"/>
                </a:buClr>
                <a:buSzPct val="110000"/>
                <a:buChar char="▪"/>
                <a:defRPr sz="1600" cap="all">
                  <a:latin typeface="+mj-lt"/>
                  <a:ea typeface="+mj-ea"/>
                  <a:cs typeface="+mj-cs"/>
                  <a:sym typeface="Helvetica"/>
                </a:defRPr>
              </a:lvl1pPr>
            </a:lstStyle>
            <a:p>
              <a:r>
                <a:t>Meeting Room MC 409</a:t>
              </a:r>
            </a:p>
          </p:txBody>
        </p:sp>
        <p:sp>
          <p:nvSpPr>
            <p:cNvPr id="485" name="Circle"/>
            <p:cNvSpPr/>
            <p:nvPr/>
          </p:nvSpPr>
          <p:spPr>
            <a:xfrm>
              <a:off x="5124306" y="0"/>
              <a:ext cx="1228224" cy="1228223"/>
            </a:xfrm>
            <a:prstGeom prst="ellipse">
              <a:avLst/>
            </a:prstGeom>
            <a:solidFill>
              <a:srgbClr val="FCCBCA"/>
            </a:solidFill>
            <a:ln w="12700" cap="flat">
              <a:noFill/>
              <a:miter lim="400000"/>
            </a:ln>
            <a:effectLst/>
          </p:spPr>
          <p:txBody>
            <a:bodyPr wrap="square" lIns="45719" tIns="45719" rIns="45719" bIns="45719" numCol="1" anchor="t">
              <a:noAutofit/>
            </a:bodyPr>
            <a:lstStyle/>
            <a:p>
              <a:pPr defTabSz="914400">
                <a:lnSpc>
                  <a:spcPct val="120000"/>
                </a:lnSpc>
                <a:spcBef>
                  <a:spcPts val="1000"/>
                </a:spcBef>
              </a:pPr>
              <a:endParaRPr/>
            </a:p>
          </p:txBody>
        </p:sp>
        <p:sp>
          <p:nvSpPr>
            <p:cNvPr id="486" name="Square"/>
            <p:cNvSpPr/>
            <p:nvPr/>
          </p:nvSpPr>
          <p:spPr>
            <a:xfrm>
              <a:off x="5386059" y="261752"/>
              <a:ext cx="704719" cy="704719"/>
            </a:xfrm>
            <a:prstGeom prst="rect">
              <a:avLst/>
            </a:prstGeom>
            <a:blipFill rotWithShape="1">
              <a:blip r:embed="rId4"/>
              <a:srcRect/>
              <a:stretch>
                <a:fillRect/>
              </a:stretch>
            </a:blip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endParaRPr/>
            </a:p>
          </p:txBody>
        </p:sp>
        <p:sp>
          <p:nvSpPr>
            <p:cNvPr id="487" name="IT services"/>
            <p:cNvSpPr txBox="1"/>
            <p:nvPr/>
          </p:nvSpPr>
          <p:spPr>
            <a:xfrm>
              <a:off x="4731678" y="1423568"/>
              <a:ext cx="2013481" cy="2841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marL="228600" indent="-228600" algn="ctr" defTabSz="711200">
                <a:spcBef>
                  <a:spcPts val="600"/>
                </a:spcBef>
                <a:buClr>
                  <a:schemeClr val="accent1"/>
                </a:buClr>
                <a:buSzPct val="110000"/>
                <a:buChar char="▪"/>
                <a:defRPr sz="1600" cap="all">
                  <a:latin typeface="+mj-lt"/>
                  <a:ea typeface="+mj-ea"/>
                  <a:cs typeface="+mj-cs"/>
                  <a:sym typeface="Helvetica"/>
                </a:defRPr>
              </a:lvl1pPr>
            </a:lstStyle>
            <a:p>
              <a:r>
                <a:t>IT services</a:t>
              </a:r>
            </a:p>
          </p:txBody>
        </p:sp>
        <p:sp>
          <p:nvSpPr>
            <p:cNvPr id="488" name="Circle"/>
            <p:cNvSpPr/>
            <p:nvPr/>
          </p:nvSpPr>
          <p:spPr>
            <a:xfrm>
              <a:off x="1575548" y="2493359"/>
              <a:ext cx="1228224" cy="1228224"/>
            </a:xfrm>
            <a:prstGeom prst="ellipse">
              <a:avLst/>
            </a:prstGeom>
            <a:solidFill>
              <a:srgbClr val="FCCBCA"/>
            </a:solidFill>
            <a:ln w="12700" cap="flat">
              <a:noFill/>
              <a:miter lim="400000"/>
            </a:ln>
            <a:effectLst/>
          </p:spPr>
          <p:txBody>
            <a:bodyPr wrap="square" lIns="45719" tIns="45719" rIns="45719" bIns="45719" numCol="1" anchor="t">
              <a:noAutofit/>
            </a:bodyPr>
            <a:lstStyle/>
            <a:p>
              <a:pPr defTabSz="914400">
                <a:lnSpc>
                  <a:spcPct val="120000"/>
                </a:lnSpc>
                <a:spcBef>
                  <a:spcPts val="1000"/>
                </a:spcBef>
              </a:pPr>
              <a:endParaRPr/>
            </a:p>
          </p:txBody>
        </p:sp>
        <p:sp>
          <p:nvSpPr>
            <p:cNvPr id="489" name="Square"/>
            <p:cNvSpPr/>
            <p:nvPr/>
          </p:nvSpPr>
          <p:spPr>
            <a:xfrm>
              <a:off x="1837300" y="2755112"/>
              <a:ext cx="704719" cy="704719"/>
            </a:xfrm>
            <a:prstGeom prst="rect">
              <a:avLst/>
            </a:prstGeom>
            <a:blipFill rotWithShape="1">
              <a:blip r:embed="rId5"/>
              <a:srcRect/>
              <a:stretch>
                <a:fillRect/>
              </a:stretch>
            </a:blip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endParaRPr/>
            </a:p>
          </p:txBody>
        </p:sp>
        <p:sp>
          <p:nvSpPr>
            <p:cNvPr id="490" name="Student events"/>
            <p:cNvSpPr txBox="1"/>
            <p:nvPr/>
          </p:nvSpPr>
          <p:spPr>
            <a:xfrm>
              <a:off x="932698" y="3960131"/>
              <a:ext cx="2513924" cy="2841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marL="228600" indent="-228600" algn="ctr" defTabSz="711200">
                <a:spcBef>
                  <a:spcPts val="600"/>
                </a:spcBef>
                <a:buClr>
                  <a:schemeClr val="accent1"/>
                </a:buClr>
                <a:buSzPct val="110000"/>
                <a:buChar char="▪"/>
                <a:defRPr sz="1600" cap="all">
                  <a:latin typeface="+mj-lt"/>
                  <a:ea typeface="+mj-ea"/>
                  <a:cs typeface="+mj-cs"/>
                  <a:sym typeface="Helvetica"/>
                </a:defRPr>
              </a:lvl1pPr>
            </a:lstStyle>
            <a:p>
              <a:r>
                <a:t>Student events</a:t>
              </a:r>
            </a:p>
          </p:txBody>
        </p:sp>
        <p:sp>
          <p:nvSpPr>
            <p:cNvPr id="491" name="Circle"/>
            <p:cNvSpPr/>
            <p:nvPr/>
          </p:nvSpPr>
          <p:spPr>
            <a:xfrm>
              <a:off x="4373424" y="2493359"/>
              <a:ext cx="1228224" cy="1228224"/>
            </a:xfrm>
            <a:prstGeom prst="ellipse">
              <a:avLst/>
            </a:prstGeom>
            <a:solidFill>
              <a:srgbClr val="FCCBCA"/>
            </a:solidFill>
            <a:ln w="12700" cap="flat">
              <a:noFill/>
              <a:miter lim="400000"/>
            </a:ln>
            <a:effectLst/>
          </p:spPr>
          <p:txBody>
            <a:bodyPr wrap="square" lIns="45719" tIns="45719" rIns="45719" bIns="45719" numCol="1" anchor="t">
              <a:noAutofit/>
            </a:bodyPr>
            <a:lstStyle/>
            <a:p>
              <a:pPr defTabSz="914400">
                <a:lnSpc>
                  <a:spcPct val="120000"/>
                </a:lnSpc>
                <a:spcBef>
                  <a:spcPts val="1000"/>
                </a:spcBef>
              </a:pPr>
              <a:endParaRPr/>
            </a:p>
          </p:txBody>
        </p:sp>
        <p:sp>
          <p:nvSpPr>
            <p:cNvPr id="492" name="Square"/>
            <p:cNvSpPr/>
            <p:nvPr/>
          </p:nvSpPr>
          <p:spPr>
            <a:xfrm>
              <a:off x="4635176" y="2755112"/>
              <a:ext cx="704719" cy="704719"/>
            </a:xfrm>
            <a:prstGeom prst="rect">
              <a:avLst/>
            </a:prstGeom>
            <a:blipFill rotWithShape="1">
              <a:blip r:embed="rId6"/>
              <a:srcRect/>
              <a:stretch>
                <a:fillRect/>
              </a:stretch>
            </a:blip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endParaRPr/>
            </a:p>
          </p:txBody>
        </p:sp>
        <p:sp>
          <p:nvSpPr>
            <p:cNvPr id="493" name="Industrial Liaison Program"/>
            <p:cNvSpPr txBox="1"/>
            <p:nvPr/>
          </p:nvSpPr>
          <p:spPr>
            <a:xfrm>
              <a:off x="3548758" y="3931329"/>
              <a:ext cx="2654111" cy="568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marL="228600" indent="-228600" algn="ctr" defTabSz="711200">
                <a:spcBef>
                  <a:spcPts val="600"/>
                </a:spcBef>
                <a:buClr>
                  <a:schemeClr val="accent1"/>
                </a:buClr>
                <a:buSzPct val="110000"/>
                <a:buChar char="▪"/>
                <a:defRPr sz="1600" cap="all">
                  <a:latin typeface="+mj-lt"/>
                  <a:ea typeface="+mj-ea"/>
                  <a:cs typeface="+mj-cs"/>
                  <a:sym typeface="Helvetica"/>
                </a:defRPr>
              </a:lvl1pPr>
            </a:lstStyle>
            <a:p>
              <a:r>
                <a:t>Industrial Liaison Program</a:t>
              </a:r>
            </a:p>
          </p:txBody>
        </p:sp>
      </p:grpSp>
      <p:pic>
        <p:nvPicPr>
          <p:cNvPr id="495" name="Picture 100" descr="Picture 100"/>
          <p:cNvPicPr>
            <a:picLocks noChangeAspect="1"/>
          </p:cNvPicPr>
          <p:nvPr/>
        </p:nvPicPr>
        <p:blipFill>
          <a:blip r:embed="rId7"/>
          <a:stretch>
            <a:fillRect/>
          </a:stretch>
        </p:blipFill>
        <p:spPr>
          <a:xfrm>
            <a:off x="7232626" y="126863"/>
            <a:ext cx="4963348" cy="897437"/>
          </a:xfrm>
          <a:prstGeom prst="rect">
            <a:avLst/>
          </a:prstGeom>
          <a:ln w="12700">
            <a:miter lim="400000"/>
          </a:ln>
        </p:spPr>
      </p:pic>
      <p:pic>
        <p:nvPicPr>
          <p:cNvPr id="496" name="Picture 102" descr="Picture 102"/>
          <p:cNvPicPr>
            <a:picLocks noChangeAspect="1"/>
          </p:cNvPicPr>
          <p:nvPr/>
        </p:nvPicPr>
        <p:blipFill>
          <a:blip r:embed="rId8"/>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Title 1"/>
          <p:cNvSpPr txBox="1">
            <a:spLocks noGrp="1"/>
          </p:cNvSpPr>
          <p:nvPr>
            <p:ph type="title"/>
          </p:nvPr>
        </p:nvSpPr>
        <p:spPr>
          <a:xfrm>
            <a:off x="888631" y="2349925"/>
            <a:ext cx="3498980" cy="2456442"/>
          </a:xfrm>
          <a:prstGeom prst="rect">
            <a:avLst/>
          </a:prstGeom>
        </p:spPr>
        <p:txBody>
          <a:bodyPr/>
          <a:lstStyle>
            <a:lvl1pPr>
              <a:defRPr spc="-200"/>
            </a:lvl1pPr>
          </a:lstStyle>
          <a:p>
            <a:r>
              <a:t>Resources &amp; Contacts</a:t>
            </a:r>
          </a:p>
        </p:txBody>
      </p:sp>
      <p:grpSp>
        <p:nvGrpSpPr>
          <p:cNvPr id="509" name="Content Placeholder 2"/>
          <p:cNvGrpSpPr/>
          <p:nvPr/>
        </p:nvGrpSpPr>
        <p:grpSpPr>
          <a:xfrm>
            <a:off x="5499446" y="2351000"/>
            <a:ext cx="5293335" cy="4216956"/>
            <a:chOff x="0" y="0"/>
            <a:chExt cx="5293333" cy="4216955"/>
          </a:xfrm>
        </p:grpSpPr>
        <p:sp>
          <p:nvSpPr>
            <p:cNvPr id="499" name="Line"/>
            <p:cNvSpPr/>
            <p:nvPr/>
          </p:nvSpPr>
          <p:spPr>
            <a:xfrm>
              <a:off x="0" y="0"/>
              <a:ext cx="5293334" cy="0"/>
            </a:xfrm>
            <a:prstGeom prst="line">
              <a:avLst/>
            </a:prstGeom>
            <a:solidFill>
              <a:schemeClr val="accent1"/>
            </a:solidFill>
            <a:ln w="15875" cap="flat">
              <a:solidFill>
                <a:schemeClr val="accent1"/>
              </a:solidFill>
              <a:prstDash val="solid"/>
              <a:round/>
            </a:ln>
            <a:effectLst/>
          </p:spPr>
          <p:txBody>
            <a:bodyPr wrap="square" lIns="45719" tIns="45719" rIns="45719" bIns="45719" numCol="1" anchor="t">
              <a:noAutofit/>
            </a:bodyPr>
            <a:lstStyle/>
            <a:p>
              <a:endParaRPr/>
            </a:p>
          </p:txBody>
        </p:sp>
        <p:sp>
          <p:nvSpPr>
            <p:cNvPr id="500" name="General inquiries: support@cim.mcgill.ca"/>
            <p:cNvSpPr txBox="1"/>
            <p:nvPr/>
          </p:nvSpPr>
          <p:spPr>
            <a:xfrm>
              <a:off x="0" y="0"/>
              <a:ext cx="5293334" cy="850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7630" tIns="87630" rIns="87630" bIns="87630" numCol="1" anchor="t">
              <a:spAutoFit/>
            </a:bodyPr>
            <a:lstStyle/>
            <a:p>
              <a:pPr marL="228600" indent="-228600" defTabSz="1022350">
                <a:lnSpc>
                  <a:spcPct val="90000"/>
                </a:lnSpc>
                <a:spcBef>
                  <a:spcPts val="900"/>
                </a:spcBef>
                <a:buClr>
                  <a:schemeClr val="accent1"/>
                </a:buClr>
                <a:buSzPct val="110000"/>
                <a:buChar char="▪"/>
                <a:defRPr sz="2300">
                  <a:latin typeface="+mj-lt"/>
                  <a:ea typeface="+mj-ea"/>
                  <a:cs typeface="+mj-cs"/>
                  <a:sym typeface="Helvetica"/>
                </a:defRPr>
              </a:pPr>
              <a:r>
                <a:t>General inquiries: </a:t>
              </a:r>
              <a:r>
                <a:rPr u="sng">
                  <a:solidFill>
                    <a:srgbClr val="0070C0"/>
                  </a:solidFill>
                  <a:uFill>
                    <a:solidFill>
                      <a:srgbClr val="0070C0"/>
                    </a:solidFill>
                  </a:uFill>
                  <a:hlinkClick r:id="rId2"/>
                </a:rPr>
                <a:t>support@cim.mcgill.ca</a:t>
              </a:r>
              <a:r>
                <a:t> </a:t>
              </a:r>
            </a:p>
          </p:txBody>
        </p:sp>
        <p:sp>
          <p:nvSpPr>
            <p:cNvPr id="501" name="Line"/>
            <p:cNvSpPr/>
            <p:nvPr/>
          </p:nvSpPr>
          <p:spPr>
            <a:xfrm>
              <a:off x="0" y="841514"/>
              <a:ext cx="5293334" cy="1"/>
            </a:xfrm>
            <a:prstGeom prst="line">
              <a:avLst/>
            </a:prstGeom>
            <a:solidFill>
              <a:schemeClr val="accent1"/>
            </a:solidFill>
            <a:ln w="15875" cap="flat">
              <a:solidFill>
                <a:schemeClr val="accent1"/>
              </a:solidFill>
              <a:prstDash val="solid"/>
              <a:round/>
            </a:ln>
            <a:effectLst/>
          </p:spPr>
          <p:txBody>
            <a:bodyPr wrap="square" lIns="45719" tIns="45719" rIns="45719" bIns="45719" numCol="1" anchor="t">
              <a:noAutofit/>
            </a:bodyPr>
            <a:lstStyle/>
            <a:p>
              <a:endParaRPr/>
            </a:p>
          </p:txBody>
        </p:sp>
        <p:sp>
          <p:nvSpPr>
            <p:cNvPr id="502" name="Marlene Gray: manager@cim.mcgill.ca"/>
            <p:cNvSpPr txBox="1"/>
            <p:nvPr/>
          </p:nvSpPr>
          <p:spPr>
            <a:xfrm>
              <a:off x="0" y="841514"/>
              <a:ext cx="5293334" cy="850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7630" tIns="87630" rIns="87630" bIns="87630" numCol="1" anchor="t">
              <a:spAutoFit/>
            </a:bodyPr>
            <a:lstStyle/>
            <a:p>
              <a:pPr marL="228600" indent="-228600" defTabSz="1022350">
                <a:lnSpc>
                  <a:spcPct val="90000"/>
                </a:lnSpc>
                <a:spcBef>
                  <a:spcPts val="900"/>
                </a:spcBef>
                <a:buClr>
                  <a:schemeClr val="accent1"/>
                </a:buClr>
                <a:buSzPct val="110000"/>
                <a:buChar char="▪"/>
                <a:defRPr sz="2300">
                  <a:latin typeface="+mj-lt"/>
                  <a:ea typeface="+mj-ea"/>
                  <a:cs typeface="+mj-cs"/>
                  <a:sym typeface="Helvetica"/>
                </a:defRPr>
              </a:pPr>
              <a:r>
                <a:t>Marlene Gray: </a:t>
              </a:r>
              <a:r>
                <a:rPr u="sng">
                  <a:solidFill>
                    <a:srgbClr val="0070C0"/>
                  </a:solidFill>
                  <a:uFill>
                    <a:solidFill>
                      <a:srgbClr val="0070C0"/>
                    </a:solidFill>
                  </a:uFill>
                  <a:hlinkClick r:id="rId3"/>
                </a:rPr>
                <a:t>manager@cim.mcgill.ca</a:t>
              </a:r>
            </a:p>
          </p:txBody>
        </p:sp>
        <p:sp>
          <p:nvSpPr>
            <p:cNvPr id="503" name="Line"/>
            <p:cNvSpPr/>
            <p:nvPr/>
          </p:nvSpPr>
          <p:spPr>
            <a:xfrm>
              <a:off x="0" y="1683028"/>
              <a:ext cx="5293334" cy="1"/>
            </a:xfrm>
            <a:prstGeom prst="line">
              <a:avLst/>
            </a:prstGeom>
            <a:solidFill>
              <a:schemeClr val="accent1"/>
            </a:solidFill>
            <a:ln w="15875" cap="flat">
              <a:solidFill>
                <a:schemeClr val="accent1"/>
              </a:solidFill>
              <a:prstDash val="solid"/>
              <a:round/>
            </a:ln>
            <a:effectLst/>
          </p:spPr>
          <p:txBody>
            <a:bodyPr wrap="square" lIns="45719" tIns="45719" rIns="45719" bIns="45719" numCol="1" anchor="t">
              <a:noAutofit/>
            </a:bodyPr>
            <a:lstStyle/>
            <a:p>
              <a:endParaRPr/>
            </a:p>
          </p:txBody>
        </p:sp>
        <p:sp>
          <p:nvSpPr>
            <p:cNvPr id="504" name="Chelsea Rogers: crogers@cim.mcgill.ca"/>
            <p:cNvSpPr txBox="1"/>
            <p:nvPr/>
          </p:nvSpPr>
          <p:spPr>
            <a:xfrm>
              <a:off x="0" y="1683028"/>
              <a:ext cx="5293334" cy="850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7630" tIns="87630" rIns="87630" bIns="87630" numCol="1" anchor="t">
              <a:spAutoFit/>
            </a:bodyPr>
            <a:lstStyle/>
            <a:p>
              <a:pPr marL="228600" indent="-228600" defTabSz="1022350">
                <a:lnSpc>
                  <a:spcPct val="90000"/>
                </a:lnSpc>
                <a:spcBef>
                  <a:spcPts val="900"/>
                </a:spcBef>
                <a:buClr>
                  <a:schemeClr val="accent1"/>
                </a:buClr>
                <a:buSzPct val="110000"/>
                <a:buChar char="▪"/>
                <a:defRPr sz="2300">
                  <a:latin typeface="+mj-lt"/>
                  <a:ea typeface="+mj-ea"/>
                  <a:cs typeface="+mj-cs"/>
                  <a:sym typeface="Helvetica"/>
                </a:defRPr>
              </a:pPr>
              <a:r>
                <a:t>Chelsea Rogers: </a:t>
              </a:r>
              <a:r>
                <a:rPr u="sng">
                  <a:solidFill>
                    <a:srgbClr val="0070C0"/>
                  </a:solidFill>
                  <a:uFill>
                    <a:solidFill>
                      <a:srgbClr val="0070C0"/>
                    </a:solidFill>
                  </a:uFill>
                  <a:hlinkClick r:id="rId4"/>
                </a:rPr>
                <a:t>crogers@cim.mcgill.ca</a:t>
              </a:r>
            </a:p>
          </p:txBody>
        </p:sp>
        <p:sp>
          <p:nvSpPr>
            <p:cNvPr id="505" name="Line"/>
            <p:cNvSpPr/>
            <p:nvPr/>
          </p:nvSpPr>
          <p:spPr>
            <a:xfrm>
              <a:off x="0" y="2524541"/>
              <a:ext cx="5293334" cy="1"/>
            </a:xfrm>
            <a:prstGeom prst="line">
              <a:avLst/>
            </a:prstGeom>
            <a:solidFill>
              <a:schemeClr val="accent1"/>
            </a:solidFill>
            <a:ln w="15875" cap="flat">
              <a:solidFill>
                <a:schemeClr val="accent1"/>
              </a:solidFill>
              <a:prstDash val="solid"/>
              <a:round/>
            </a:ln>
            <a:effectLst/>
          </p:spPr>
          <p:txBody>
            <a:bodyPr wrap="square" lIns="45719" tIns="45719" rIns="45719" bIns="45719" numCol="1" anchor="t">
              <a:noAutofit/>
            </a:bodyPr>
            <a:lstStyle/>
            <a:p>
              <a:endParaRPr/>
            </a:p>
          </p:txBody>
        </p:sp>
        <p:sp>
          <p:nvSpPr>
            <p:cNvPr id="506" name="Olivier St-Martin Cormier: olivier@cim.mcgill.ca"/>
            <p:cNvSpPr txBox="1"/>
            <p:nvPr/>
          </p:nvSpPr>
          <p:spPr>
            <a:xfrm>
              <a:off x="0" y="2524541"/>
              <a:ext cx="5293334" cy="850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7630" tIns="87630" rIns="87630" bIns="87630" numCol="1" anchor="t">
              <a:spAutoFit/>
            </a:bodyPr>
            <a:lstStyle/>
            <a:p>
              <a:pPr marL="228600" indent="-228600" defTabSz="1022350">
                <a:lnSpc>
                  <a:spcPct val="90000"/>
                </a:lnSpc>
                <a:spcBef>
                  <a:spcPts val="900"/>
                </a:spcBef>
                <a:buClr>
                  <a:schemeClr val="accent1"/>
                </a:buClr>
                <a:buSzPct val="110000"/>
                <a:buChar char="▪"/>
                <a:defRPr sz="2300">
                  <a:latin typeface="+mj-lt"/>
                  <a:ea typeface="+mj-ea"/>
                  <a:cs typeface="+mj-cs"/>
                  <a:sym typeface="Helvetica"/>
                </a:defRPr>
              </a:pPr>
              <a:r>
                <a:t>Olivier St-Martin Cormier: </a:t>
              </a:r>
              <a:r>
                <a:rPr u="sng">
                  <a:solidFill>
                    <a:srgbClr val="0070C0"/>
                  </a:solidFill>
                  <a:uFill>
                    <a:solidFill>
                      <a:srgbClr val="0070C0"/>
                    </a:solidFill>
                  </a:uFill>
                  <a:hlinkClick r:id="rId5"/>
                </a:rPr>
                <a:t>olivier@cim.mcgill.ca</a:t>
              </a:r>
            </a:p>
          </p:txBody>
        </p:sp>
        <p:sp>
          <p:nvSpPr>
            <p:cNvPr id="507" name="Line"/>
            <p:cNvSpPr/>
            <p:nvPr/>
          </p:nvSpPr>
          <p:spPr>
            <a:xfrm>
              <a:off x="0" y="3366055"/>
              <a:ext cx="5293334" cy="1"/>
            </a:xfrm>
            <a:prstGeom prst="line">
              <a:avLst/>
            </a:prstGeom>
            <a:solidFill>
              <a:schemeClr val="accent1"/>
            </a:solidFill>
            <a:ln w="15875" cap="flat">
              <a:solidFill>
                <a:schemeClr val="accent1"/>
              </a:solidFill>
              <a:prstDash val="solid"/>
              <a:round/>
            </a:ln>
            <a:effectLst/>
          </p:spPr>
          <p:txBody>
            <a:bodyPr wrap="square" lIns="45719" tIns="45719" rIns="45719" bIns="45719" numCol="1" anchor="t">
              <a:noAutofit/>
            </a:bodyPr>
            <a:lstStyle/>
            <a:p>
              <a:endParaRPr/>
            </a:p>
          </p:txBody>
        </p:sp>
        <p:sp>
          <p:nvSpPr>
            <p:cNvPr id="508" name="Nick Wilson: nick@cim.mcgill.ca"/>
            <p:cNvSpPr txBox="1"/>
            <p:nvPr/>
          </p:nvSpPr>
          <p:spPr>
            <a:xfrm>
              <a:off x="0" y="3366055"/>
              <a:ext cx="5293334" cy="850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7630" tIns="87630" rIns="87630" bIns="87630" numCol="1" anchor="t">
              <a:spAutoFit/>
            </a:bodyPr>
            <a:lstStyle/>
            <a:p>
              <a:pPr marL="228600" indent="-228600" defTabSz="1022350">
                <a:lnSpc>
                  <a:spcPct val="90000"/>
                </a:lnSpc>
                <a:spcBef>
                  <a:spcPts val="900"/>
                </a:spcBef>
                <a:buClr>
                  <a:schemeClr val="accent1"/>
                </a:buClr>
                <a:buSzPct val="110000"/>
                <a:buChar char="▪"/>
                <a:defRPr sz="2300">
                  <a:latin typeface="+mj-lt"/>
                  <a:ea typeface="+mj-ea"/>
                  <a:cs typeface="+mj-cs"/>
                  <a:sym typeface="Helvetica"/>
                </a:defRPr>
              </a:pPr>
              <a:r>
                <a:t>Nick Wilson:</a:t>
              </a:r>
              <a:br/>
              <a:r>
                <a:rPr u="sng">
                  <a:solidFill>
                    <a:srgbClr val="0070C0"/>
                  </a:solidFill>
                  <a:uFill>
                    <a:solidFill>
                      <a:srgbClr val="0070C0"/>
                    </a:solidFill>
                  </a:uFill>
                  <a:hlinkClick r:id="rId6"/>
                </a:rPr>
                <a:t>nick@cim.mcgill.ca</a:t>
              </a:r>
            </a:p>
          </p:txBody>
        </p:sp>
      </p:grpSp>
      <p:pic>
        <p:nvPicPr>
          <p:cNvPr id="510" name="Picture 114" descr="Picture 114"/>
          <p:cNvPicPr>
            <a:picLocks noChangeAspect="1"/>
          </p:cNvPicPr>
          <p:nvPr/>
        </p:nvPicPr>
        <p:blipFill>
          <a:blip r:embed="rId7"/>
          <a:stretch>
            <a:fillRect/>
          </a:stretch>
        </p:blipFill>
        <p:spPr>
          <a:xfrm>
            <a:off x="7232626" y="126863"/>
            <a:ext cx="4963348" cy="897437"/>
          </a:xfrm>
          <a:prstGeom prst="rect">
            <a:avLst/>
          </a:prstGeom>
          <a:ln w="12700">
            <a:miter lim="400000"/>
          </a:ln>
        </p:spPr>
      </p:pic>
      <p:pic>
        <p:nvPicPr>
          <p:cNvPr id="511" name="Picture 116" descr="Picture 116"/>
          <p:cNvPicPr>
            <a:picLocks noChangeAspect="1"/>
          </p:cNvPicPr>
          <p:nvPr/>
        </p:nvPicPr>
        <p:blipFill>
          <a:blip r:embed="rId8"/>
          <a:stretch>
            <a:fillRect/>
          </a:stretch>
        </p:blipFill>
        <p:spPr>
          <a:xfrm>
            <a:off x="71613" y="-2000"/>
            <a:ext cx="2076923" cy="1057629"/>
          </a:xfrm>
          <a:prstGeom prst="rect">
            <a:avLst/>
          </a:prstGeom>
          <a:ln w="12700">
            <a:miter lim="400000"/>
          </a:ln>
        </p:spPr>
      </p:pic>
      <p:sp>
        <p:nvSpPr>
          <p:cNvPr id="512" name="Visit the CIM Wiki!     https://wiki.cim.mcgill.ca/"/>
          <p:cNvSpPr txBox="1"/>
          <p:nvPr/>
        </p:nvSpPr>
        <p:spPr>
          <a:xfrm>
            <a:off x="5493202" y="1464129"/>
            <a:ext cx="4179675" cy="767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228600" indent="-228600" defTabSz="1022350">
              <a:lnSpc>
                <a:spcPct val="90000"/>
              </a:lnSpc>
              <a:spcBef>
                <a:spcPts val="900"/>
              </a:spcBef>
              <a:buClr>
                <a:schemeClr val="accent1"/>
              </a:buClr>
              <a:buSzPct val="110000"/>
              <a:buChar char="★"/>
              <a:defRPr sz="2300" b="1">
                <a:latin typeface="+mj-lt"/>
                <a:ea typeface="+mj-ea"/>
                <a:cs typeface="+mj-cs"/>
                <a:sym typeface="Helvetica"/>
              </a:defRPr>
            </a:pPr>
            <a:r>
              <a:t> Visit the CIM Wiki! </a:t>
            </a:r>
            <a:br/>
            <a:r>
              <a:t>   </a:t>
            </a:r>
            <a:r>
              <a:rPr u="sng">
                <a:solidFill>
                  <a:srgbClr val="0070C0"/>
                </a:solidFill>
                <a:uFill>
                  <a:solidFill>
                    <a:srgbClr val="0070C0"/>
                  </a:solidFill>
                </a:uFill>
                <a:hlinkClick r:id="rId9"/>
              </a:rPr>
              <a:t>https://wiki.cim.mcgill.ca/</a:t>
            </a:r>
            <a:r>
              <a: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5" name="Rectangle 9"/>
          <p:cNvSpPr/>
          <p:nvPr/>
        </p:nvSpPr>
        <p:spPr>
          <a:xfrm>
            <a:off x="-1" y="0"/>
            <a:ext cx="12191697"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357" name="Group 11"/>
          <p:cNvGrpSpPr/>
          <p:nvPr/>
        </p:nvGrpSpPr>
        <p:grpSpPr>
          <a:xfrm>
            <a:off x="4762" y="0"/>
            <a:ext cx="12161840" cy="6853239"/>
            <a:chOff x="0" y="0"/>
            <a:chExt cx="12161838" cy="6853238"/>
          </a:xfrm>
        </p:grpSpPr>
        <p:sp>
          <p:nvSpPr>
            <p:cNvPr id="336"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extrusionOk="0">
                  <a:moveTo>
                    <a:pt x="15423" y="0"/>
                  </a:moveTo>
                  <a:cubicBezTo>
                    <a:pt x="2617" y="3315"/>
                    <a:pt x="-6177" y="15585"/>
                    <a:pt x="5380" y="2160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37"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867" y="11815"/>
                    <a:pt x="7133" y="5169"/>
                    <a:pt x="0" y="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38"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06" y="15260"/>
                    <a:pt x="15238" y="7967"/>
                    <a:pt x="21600" y="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39"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extrusionOk="0">
                  <a:moveTo>
                    <a:pt x="15469" y="0"/>
                  </a:moveTo>
                  <a:cubicBezTo>
                    <a:pt x="2576" y="3600"/>
                    <a:pt x="-6131" y="15510"/>
                    <a:pt x="5339" y="21600"/>
                  </a:cubicBezTo>
                </a:path>
              </a:pathLst>
            </a:custGeom>
            <a:noFill/>
            <a:ln w="9525" cap="flat">
              <a:solidFill>
                <a:srgbClr val="000000">
                  <a:alpha val="10000"/>
                </a:srgbClr>
              </a:solidFill>
              <a:prstDash val="dash"/>
              <a:miter lim="800000"/>
            </a:ln>
            <a:effectLst/>
          </p:spPr>
          <p:txBody>
            <a:bodyPr wrap="square" lIns="45719" tIns="45719" rIns="45719" bIns="45719" numCol="1" anchor="t">
              <a:noAutofit/>
            </a:bodyPr>
            <a:lstStyle/>
            <a:p>
              <a:endParaRPr/>
            </a:p>
          </p:txBody>
        </p:sp>
        <p:sp>
          <p:nvSpPr>
            <p:cNvPr id="340" name="Freeform 9"/>
            <p:cNvSpPr/>
            <p:nvPr/>
          </p:nvSpPr>
          <p:spPr>
            <a:xfrm>
              <a:off x="11198225" y="9525"/>
              <a:ext cx="963613" cy="3667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84" y="12904"/>
                    <a:pt x="7235" y="5891"/>
                    <a:pt x="0" y="0"/>
                  </a:cubicBezTo>
                </a:path>
              </a:pathLst>
            </a:custGeom>
            <a:noFill/>
            <a:ln w="9525" cap="flat">
              <a:solidFill>
                <a:srgbClr val="000000">
                  <a:alpha val="10000"/>
                </a:srgbClr>
              </a:solidFill>
              <a:prstDash val="dash"/>
              <a:miter lim="800000"/>
            </a:ln>
            <a:effectLst/>
          </p:spPr>
          <p:txBody>
            <a:bodyPr wrap="square" lIns="45719" tIns="45719" rIns="45719" bIns="45719" numCol="1" anchor="t">
              <a:noAutofit/>
            </a:bodyPr>
            <a:lstStyle/>
            <a:p>
              <a:endParaRPr/>
            </a:p>
          </p:txBody>
        </p:sp>
        <p:sp>
          <p:nvSpPr>
            <p:cNvPr id="341" name="Freeform 10"/>
            <p:cNvSpPr/>
            <p:nvPr/>
          </p:nvSpPr>
          <p:spPr>
            <a:xfrm>
              <a:off x="10490200" y="5275263"/>
              <a:ext cx="1666875" cy="15779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92" y="15094"/>
                    <a:pt x="15077" y="7872"/>
                    <a:pt x="21600" y="0"/>
                  </a:cubicBezTo>
                </a:path>
              </a:pathLst>
            </a:custGeom>
            <a:noFill/>
            <a:ln w="9525" cap="flat">
              <a:solidFill>
                <a:srgbClr val="000000">
                  <a:alpha val="10000"/>
                </a:srgbClr>
              </a:solidFill>
              <a:prstDash val="dash"/>
              <a:miter lim="800000"/>
            </a:ln>
            <a:effectLst/>
          </p:spPr>
          <p:txBody>
            <a:bodyPr wrap="square" lIns="45719" tIns="45719" rIns="45719" bIns="45719" numCol="1" anchor="t">
              <a:noAutofit/>
            </a:bodyPr>
            <a:lstStyle/>
            <a:p>
              <a:endParaRPr/>
            </a:p>
          </p:txBody>
        </p:sp>
        <p:sp>
          <p:nvSpPr>
            <p:cNvPr id="342"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extrusionOk="0">
                  <a:moveTo>
                    <a:pt x="15478" y="0"/>
                  </a:moveTo>
                  <a:cubicBezTo>
                    <a:pt x="2609" y="3675"/>
                    <a:pt x="-6122" y="15495"/>
                    <a:pt x="5302" y="2160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43" name="Freeform 12"/>
            <p:cNvSpPr/>
            <p:nvPr/>
          </p:nvSpPr>
          <p:spPr>
            <a:xfrm>
              <a:off x="11496675" y="9525"/>
              <a:ext cx="665163" cy="257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3600"/>
                    <a:pt x="7406" y="6400"/>
                    <a:pt x="0" y="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44" name="Freeform 13"/>
            <p:cNvSpPr/>
            <p:nvPr/>
          </p:nvSpPr>
          <p:spPr>
            <a:xfrm>
              <a:off x="10636250" y="5408613"/>
              <a:ext cx="1525588" cy="1435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71" y="15020"/>
                    <a:pt x="15006" y="7796"/>
                    <a:pt x="21600" y="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45" name="Freeform 14"/>
            <p:cNvSpPr/>
            <p:nvPr/>
          </p:nvSpPr>
          <p:spPr>
            <a:xfrm>
              <a:off x="1889106" y="0"/>
              <a:ext cx="2352695" cy="6843713"/>
            </a:xfrm>
            <a:custGeom>
              <a:avLst/>
              <a:gdLst/>
              <a:ahLst/>
              <a:cxnLst>
                <a:cxn ang="0">
                  <a:pos x="wd2" y="hd2"/>
                </a:cxn>
                <a:cxn ang="5400000">
                  <a:pos x="wd2" y="hd2"/>
                </a:cxn>
                <a:cxn ang="10800000">
                  <a:pos x="wd2" y="hd2"/>
                </a:cxn>
                <a:cxn ang="16200000">
                  <a:pos x="wd2" y="hd2"/>
                </a:cxn>
              </a:cxnLst>
              <a:rect l="0" t="0" r="r" b="b"/>
              <a:pathLst>
                <a:path w="15661" h="21600" extrusionOk="0">
                  <a:moveTo>
                    <a:pt x="15661" y="0"/>
                  </a:moveTo>
                  <a:cubicBezTo>
                    <a:pt x="2220" y="3840"/>
                    <a:pt x="-5939" y="15615"/>
                    <a:pt x="5288" y="2160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46" name="Freeform 15"/>
            <p:cNvSpPr/>
            <p:nvPr/>
          </p:nvSpPr>
          <p:spPr>
            <a:xfrm>
              <a:off x="10798175" y="5518150"/>
              <a:ext cx="1363663" cy="1325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1" y="14942"/>
                    <a:pt x="14902" y="7742"/>
                    <a:pt x="21600" y="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47"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extrusionOk="0">
                  <a:moveTo>
                    <a:pt x="15821" y="0"/>
                  </a:moveTo>
                  <a:cubicBezTo>
                    <a:pt x="2385" y="3975"/>
                    <a:pt x="-5779" y="15390"/>
                    <a:pt x="4926" y="2160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48"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3" y="14817"/>
                    <a:pt x="14861" y="7587"/>
                    <a:pt x="21600" y="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49"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extrusionOk="0">
                  <a:moveTo>
                    <a:pt x="15503" y="0"/>
                  </a:moveTo>
                  <a:cubicBezTo>
                    <a:pt x="3383" y="4230"/>
                    <a:pt x="-6097" y="15270"/>
                    <a:pt x="4763" y="2160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50"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56" y="14745"/>
                    <a:pt x="14595" y="7502"/>
                    <a:pt x="21600" y="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51"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extrusionOk="0">
                  <a:moveTo>
                    <a:pt x="17528" y="0"/>
                  </a:moveTo>
                  <a:cubicBezTo>
                    <a:pt x="3971" y="4800"/>
                    <a:pt x="-4072" y="14685"/>
                    <a:pt x="2121" y="21600"/>
                  </a:cubicBezTo>
                </a:path>
              </a:pathLst>
            </a:custGeom>
            <a:noFill/>
            <a:ln w="12700" cap="flat">
              <a:solidFill>
                <a:srgbClr val="000000">
                  <a:alpha val="10000"/>
                </a:srgbClr>
              </a:solidFill>
              <a:prstDash val="dashDot"/>
              <a:miter lim="800000"/>
            </a:ln>
            <a:effectLst/>
          </p:spPr>
          <p:txBody>
            <a:bodyPr wrap="square" lIns="45719" tIns="45719" rIns="45719" bIns="45719" numCol="1" anchor="t">
              <a:noAutofit/>
            </a:bodyPr>
            <a:lstStyle/>
            <a:p>
              <a:endParaRPr/>
            </a:p>
          </p:txBody>
        </p:sp>
        <p:sp>
          <p:nvSpPr>
            <p:cNvPr id="352"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extrusionOk="0">
                  <a:moveTo>
                    <a:pt x="17324" y="0"/>
                  </a:moveTo>
                  <a:cubicBezTo>
                    <a:pt x="4364" y="4875"/>
                    <a:pt x="-4276" y="14400"/>
                    <a:pt x="2204" y="21600"/>
                  </a:cubicBezTo>
                </a:path>
              </a:pathLst>
            </a:custGeom>
            <a:noFill/>
            <a:ln w="9525" cap="flat">
              <a:solidFill>
                <a:srgbClr val="000000">
                  <a:alpha val="10000"/>
                </a:srgbClr>
              </a:solidFill>
              <a:prstDash val="lgDash"/>
              <a:miter lim="800000"/>
            </a:ln>
            <a:effectLst/>
          </p:spPr>
          <p:txBody>
            <a:bodyPr wrap="square" lIns="45719" tIns="45719" rIns="45719" bIns="45719" numCol="1" anchor="t">
              <a:noAutofit/>
            </a:bodyPr>
            <a:lstStyle/>
            <a:p>
              <a:endParaRPr/>
            </a:p>
          </p:txBody>
        </p:sp>
        <p:sp>
          <p:nvSpPr>
            <p:cNvPr id="353"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extrusionOk="0">
                  <a:moveTo>
                    <a:pt x="17634" y="0"/>
                  </a:moveTo>
                  <a:cubicBezTo>
                    <a:pt x="687" y="5340"/>
                    <a:pt x="-3966" y="14145"/>
                    <a:pt x="3334" y="2160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54"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134" y="5873"/>
                    <a:pt x="2953" y="13127"/>
                    <a:pt x="0" y="2160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55" name="Freeform 24"/>
            <p:cNvSpPr/>
            <p:nvPr/>
          </p:nvSpPr>
          <p:spPr>
            <a:xfrm>
              <a:off x="0" y="6016625"/>
              <a:ext cx="214313" cy="827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280" y="7324"/>
                    <a:pt x="12480" y="14648"/>
                    <a:pt x="21600" y="2160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sp>
          <p:nvSpPr>
            <p:cNvPr id="356"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409" y="6125"/>
                    <a:pt x="4530" y="13264"/>
                    <a:pt x="0" y="21600"/>
                  </a:cubicBezTo>
                </a:path>
              </a:pathLst>
            </a:custGeom>
            <a:noFill/>
            <a:ln w="9525" cap="flat">
              <a:solidFill>
                <a:srgbClr val="000000">
                  <a:alpha val="10000"/>
                </a:srgbClr>
              </a:solidFill>
              <a:prstDash val="solid"/>
              <a:miter lim="800000"/>
            </a:ln>
            <a:effectLst/>
          </p:spPr>
          <p:txBody>
            <a:bodyPr wrap="square" lIns="45719" tIns="45719" rIns="45719" bIns="45719" numCol="1" anchor="t">
              <a:noAutofit/>
            </a:bodyPr>
            <a:lstStyle/>
            <a:p>
              <a:endParaRPr/>
            </a:p>
          </p:txBody>
        </p:sp>
      </p:grpSp>
      <p:sp>
        <p:nvSpPr>
          <p:cNvPr id="358" name="Title 1"/>
          <p:cNvSpPr txBox="1">
            <a:spLocks noGrp="1"/>
          </p:cNvSpPr>
          <p:nvPr>
            <p:ph type="title"/>
          </p:nvPr>
        </p:nvSpPr>
        <p:spPr>
          <a:xfrm>
            <a:off x="904877" y="795527"/>
            <a:ext cx="10488547" cy="1190913"/>
          </a:xfrm>
          <a:prstGeom prst="rect">
            <a:avLst/>
          </a:prstGeom>
        </p:spPr>
        <p:txBody>
          <a:bodyPr/>
          <a:lstStyle>
            <a:lvl1pPr>
              <a:defRPr spc="-200">
                <a:solidFill>
                  <a:srgbClr val="454545"/>
                </a:solidFill>
              </a:defRPr>
            </a:lvl1pPr>
          </a:lstStyle>
          <a:p>
            <a:r>
              <a:t>Six Core Research Themes</a:t>
            </a:r>
          </a:p>
        </p:txBody>
      </p:sp>
      <p:pic>
        <p:nvPicPr>
          <p:cNvPr id="359" name="Content Placeholder 4" descr="Content Placeholder 4"/>
          <p:cNvPicPr>
            <a:picLocks noChangeAspect="1"/>
          </p:cNvPicPr>
          <p:nvPr/>
        </p:nvPicPr>
        <p:blipFill>
          <a:blip r:embed="rId2"/>
          <a:stretch>
            <a:fillRect/>
          </a:stretch>
        </p:blipFill>
        <p:spPr>
          <a:xfrm>
            <a:off x="1589159" y="1706402"/>
            <a:ext cx="8774005" cy="4665414"/>
          </a:xfrm>
          <a:prstGeom prst="rect">
            <a:avLst/>
          </a:prstGeom>
          <a:ln w="12700">
            <a:miter lim="400000"/>
          </a:ln>
        </p:spPr>
      </p:pic>
      <p:pic>
        <p:nvPicPr>
          <p:cNvPr id="360" name="Picture 3" descr="Picture 3"/>
          <p:cNvPicPr>
            <a:picLocks noChangeAspect="1"/>
          </p:cNvPicPr>
          <p:nvPr/>
        </p:nvPicPr>
        <p:blipFill>
          <a:blip r:embed="rId3"/>
          <a:stretch>
            <a:fillRect/>
          </a:stretch>
        </p:blipFill>
        <p:spPr>
          <a:xfrm>
            <a:off x="7232626" y="126863"/>
            <a:ext cx="4963348" cy="897437"/>
          </a:xfrm>
          <a:prstGeom prst="rect">
            <a:avLst/>
          </a:prstGeom>
          <a:ln w="12700">
            <a:miter lim="400000"/>
          </a:ln>
        </p:spPr>
      </p:pic>
      <p:pic>
        <p:nvPicPr>
          <p:cNvPr id="361" name="Picture 6" descr="Picture 6"/>
          <p:cNvPicPr>
            <a:picLocks noChangeAspect="1"/>
          </p:cNvPicPr>
          <p:nvPr/>
        </p:nvPicPr>
        <p:blipFill>
          <a:blip r:embed="rId4"/>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itle 1"/>
          <p:cNvSpPr txBox="1">
            <a:spLocks noGrp="1"/>
          </p:cNvSpPr>
          <p:nvPr>
            <p:ph type="title"/>
          </p:nvPr>
        </p:nvSpPr>
        <p:spPr>
          <a:xfrm>
            <a:off x="888631" y="2349925"/>
            <a:ext cx="3498980" cy="2456442"/>
          </a:xfrm>
          <a:prstGeom prst="rect">
            <a:avLst/>
          </a:prstGeom>
        </p:spPr>
        <p:txBody>
          <a:bodyPr/>
          <a:lstStyle>
            <a:lvl1pPr>
              <a:defRPr spc="-200"/>
            </a:lvl1pPr>
          </a:lstStyle>
          <a:p>
            <a:r>
              <a:t>CIM in a Nutshell</a:t>
            </a:r>
          </a:p>
        </p:txBody>
      </p:sp>
      <p:sp>
        <p:nvSpPr>
          <p:cNvPr id="364" name="Content Placeholder 2"/>
          <p:cNvSpPr txBox="1">
            <a:spLocks noGrp="1"/>
          </p:cNvSpPr>
          <p:nvPr>
            <p:ph type="body" sz="half" idx="1"/>
          </p:nvPr>
        </p:nvSpPr>
        <p:spPr>
          <a:xfrm>
            <a:off x="5118446" y="803185"/>
            <a:ext cx="6281875" cy="5248624"/>
          </a:xfrm>
          <a:prstGeom prst="rect">
            <a:avLst/>
          </a:prstGeom>
        </p:spPr>
        <p:txBody>
          <a:bodyPr/>
          <a:lstStyle/>
          <a:p>
            <a:pPr>
              <a:defRPr sz="2300"/>
            </a:pPr>
            <a:r>
              <a:rPr dirty="0"/>
              <a:t>Three departments across two faculties</a:t>
            </a:r>
          </a:p>
          <a:p>
            <a:pPr marL="685800" lvl="1" indent="-228600">
              <a:spcBef>
                <a:spcPts val="500"/>
              </a:spcBef>
              <a:defRPr sz="2300"/>
            </a:pPr>
            <a:r>
              <a:rPr dirty="0"/>
              <a:t>School of Computer Science</a:t>
            </a:r>
          </a:p>
          <a:p>
            <a:pPr marL="685800" lvl="1" indent="-228600">
              <a:spcBef>
                <a:spcPts val="500"/>
              </a:spcBef>
              <a:defRPr sz="2300"/>
            </a:pPr>
            <a:r>
              <a:rPr dirty="0"/>
              <a:t>Electrical and Computer Engineering</a:t>
            </a:r>
          </a:p>
          <a:p>
            <a:pPr marL="685800" lvl="1" indent="-228600">
              <a:spcBef>
                <a:spcPts val="500"/>
              </a:spcBef>
              <a:defRPr sz="2300"/>
            </a:pPr>
            <a:r>
              <a:rPr dirty="0"/>
              <a:t>Mechanical Engineering</a:t>
            </a:r>
          </a:p>
          <a:p>
            <a:pPr>
              <a:defRPr sz="2300"/>
            </a:pPr>
            <a:r>
              <a:rPr dirty="0"/>
              <a:t>27 Full members and 16 Associate members</a:t>
            </a:r>
          </a:p>
          <a:p>
            <a:pPr>
              <a:defRPr sz="2300"/>
            </a:pPr>
            <a:r>
              <a:t>1</a:t>
            </a:r>
            <a:r>
              <a:rPr lang="en-US"/>
              <a:t>7</a:t>
            </a:r>
            <a:r>
              <a:t> </a:t>
            </a:r>
            <a:r>
              <a:rPr dirty="0"/>
              <a:t>Research labs</a:t>
            </a:r>
          </a:p>
          <a:p>
            <a:pPr>
              <a:defRPr sz="2300"/>
            </a:pPr>
            <a:r>
              <a:rPr dirty="0"/>
              <a:t>200+ Peer-reviewed publications </a:t>
            </a:r>
            <a:r>
              <a:rPr i="1" dirty="0"/>
              <a:t>per year</a:t>
            </a:r>
          </a:p>
        </p:txBody>
      </p:sp>
      <p:pic>
        <p:nvPicPr>
          <p:cNvPr id="365" name="Picture 4" descr="Picture 4"/>
          <p:cNvPicPr>
            <a:picLocks noChangeAspect="1"/>
          </p:cNvPicPr>
          <p:nvPr/>
        </p:nvPicPr>
        <p:blipFill>
          <a:blip r:embed="rId2"/>
          <a:stretch>
            <a:fillRect/>
          </a:stretch>
        </p:blipFill>
        <p:spPr>
          <a:xfrm>
            <a:off x="7232626" y="126863"/>
            <a:ext cx="4963348" cy="897437"/>
          </a:xfrm>
          <a:prstGeom prst="rect">
            <a:avLst/>
          </a:prstGeom>
          <a:ln w="12700">
            <a:miter lim="400000"/>
          </a:ln>
        </p:spPr>
      </p:pic>
      <p:pic>
        <p:nvPicPr>
          <p:cNvPr id="366" name="Picture 6" descr="Picture 6"/>
          <p:cNvPicPr>
            <a:picLocks noChangeAspect="1"/>
          </p:cNvPicPr>
          <p:nvPr/>
        </p:nvPicPr>
        <p:blipFill>
          <a:blip r:embed="rId3"/>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Title 1"/>
          <p:cNvSpPr txBox="1">
            <a:spLocks noGrp="1"/>
          </p:cNvSpPr>
          <p:nvPr>
            <p:ph type="title"/>
          </p:nvPr>
        </p:nvSpPr>
        <p:spPr>
          <a:xfrm>
            <a:off x="888631" y="2349925"/>
            <a:ext cx="3498980" cy="2456442"/>
          </a:xfrm>
          <a:prstGeom prst="rect">
            <a:avLst/>
          </a:prstGeom>
        </p:spPr>
        <p:txBody>
          <a:bodyPr/>
          <a:lstStyle>
            <a:lvl1pPr>
              <a:defRPr spc="-200"/>
            </a:lvl1pPr>
          </a:lstStyle>
          <a:p>
            <a:r>
              <a:t>Our Student Researchers</a:t>
            </a:r>
          </a:p>
        </p:txBody>
      </p:sp>
      <p:sp>
        <p:nvSpPr>
          <p:cNvPr id="369" name="Content Placeholder 2"/>
          <p:cNvSpPr txBox="1">
            <a:spLocks noGrp="1"/>
          </p:cNvSpPr>
          <p:nvPr>
            <p:ph type="body" sz="half" idx="1"/>
          </p:nvPr>
        </p:nvSpPr>
        <p:spPr>
          <a:xfrm>
            <a:off x="5118446" y="803185"/>
            <a:ext cx="6281875" cy="5248624"/>
          </a:xfrm>
          <a:prstGeom prst="rect">
            <a:avLst/>
          </a:prstGeom>
        </p:spPr>
        <p:txBody>
          <a:bodyPr/>
          <a:lstStyle/>
          <a:p>
            <a:pPr>
              <a:defRPr sz="2300"/>
            </a:pPr>
            <a:r>
              <a:rPr dirty="0"/>
              <a:t>1</a:t>
            </a:r>
            <a:r>
              <a:rPr lang="en-CA" dirty="0"/>
              <a:t>07</a:t>
            </a:r>
            <a:r>
              <a:rPr dirty="0"/>
              <a:t> PhD researchers</a:t>
            </a:r>
          </a:p>
          <a:p>
            <a:pPr>
              <a:defRPr sz="2300"/>
            </a:pPr>
            <a:r>
              <a:rPr dirty="0"/>
              <a:t>1</a:t>
            </a:r>
            <a:r>
              <a:rPr lang="en-CA" dirty="0"/>
              <a:t>05</a:t>
            </a:r>
            <a:r>
              <a:rPr dirty="0"/>
              <a:t> Master's researchers</a:t>
            </a:r>
          </a:p>
          <a:p>
            <a:pPr>
              <a:defRPr sz="2300"/>
            </a:pPr>
            <a:r>
              <a:rPr dirty="0"/>
              <a:t>1</a:t>
            </a:r>
            <a:r>
              <a:rPr lang="en-CA" dirty="0"/>
              <a:t>45</a:t>
            </a:r>
            <a:r>
              <a:rPr dirty="0"/>
              <a:t> Undergraduate researchers</a:t>
            </a:r>
          </a:p>
          <a:p>
            <a:pPr>
              <a:defRPr sz="2300"/>
            </a:pPr>
            <a:r>
              <a:rPr lang="en-CA" dirty="0"/>
              <a:t>19</a:t>
            </a:r>
            <a:r>
              <a:rPr dirty="0"/>
              <a:t> Post-doctoral fellows</a:t>
            </a:r>
          </a:p>
        </p:txBody>
      </p:sp>
      <p:pic>
        <p:nvPicPr>
          <p:cNvPr id="370" name="Picture 4" descr="Picture 4"/>
          <p:cNvPicPr>
            <a:picLocks noChangeAspect="1"/>
          </p:cNvPicPr>
          <p:nvPr/>
        </p:nvPicPr>
        <p:blipFill>
          <a:blip r:embed="rId2"/>
          <a:stretch>
            <a:fillRect/>
          </a:stretch>
        </p:blipFill>
        <p:spPr>
          <a:xfrm>
            <a:off x="7232626" y="126863"/>
            <a:ext cx="4963348" cy="897437"/>
          </a:xfrm>
          <a:prstGeom prst="rect">
            <a:avLst/>
          </a:prstGeom>
          <a:ln w="12700">
            <a:miter lim="400000"/>
          </a:ln>
        </p:spPr>
      </p:pic>
      <p:pic>
        <p:nvPicPr>
          <p:cNvPr id="371" name="Picture 6" descr="Picture 6"/>
          <p:cNvPicPr>
            <a:picLocks noChangeAspect="1"/>
          </p:cNvPicPr>
          <p:nvPr/>
        </p:nvPicPr>
        <p:blipFill>
          <a:blip r:embed="rId3"/>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itle 1"/>
          <p:cNvSpPr txBox="1">
            <a:spLocks noGrp="1"/>
          </p:cNvSpPr>
          <p:nvPr>
            <p:ph type="title"/>
          </p:nvPr>
        </p:nvSpPr>
        <p:spPr>
          <a:xfrm>
            <a:off x="889000" y="2363915"/>
            <a:ext cx="3500830" cy="2460497"/>
          </a:xfrm>
          <a:prstGeom prst="rect">
            <a:avLst/>
          </a:prstGeom>
        </p:spPr>
        <p:txBody>
          <a:bodyPr/>
          <a:lstStyle>
            <a:lvl1pPr>
              <a:defRPr spc="-200"/>
            </a:lvl1pPr>
          </a:lstStyle>
          <a:p>
            <a:r>
              <a:rPr dirty="0"/>
              <a:t>Robotic Systems</a:t>
            </a:r>
          </a:p>
        </p:txBody>
      </p:sp>
      <p:sp>
        <p:nvSpPr>
          <p:cNvPr id="374" name="Text Placeholder 6"/>
          <p:cNvSpPr txBox="1">
            <a:spLocks noGrp="1"/>
          </p:cNvSpPr>
          <p:nvPr>
            <p:ph type="body" sz="quarter" idx="1"/>
          </p:nvPr>
        </p:nvSpPr>
        <p:spPr>
          <a:prstGeom prst="rect">
            <a:avLst/>
          </a:prstGeom>
        </p:spPr>
        <p:txBody>
          <a:bodyPr/>
          <a:lstStyle/>
          <a:p>
            <a:r>
              <a:t>Overview</a:t>
            </a:r>
          </a:p>
        </p:txBody>
      </p:sp>
      <p:sp>
        <p:nvSpPr>
          <p:cNvPr id="375" name="Content Placeholder 7"/>
          <p:cNvSpPr txBox="1"/>
          <p:nvPr/>
        </p:nvSpPr>
        <p:spPr>
          <a:xfrm>
            <a:off x="5171025" y="1488984"/>
            <a:ext cx="6481828" cy="1696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indent="-228600" defTabSz="914400">
              <a:lnSpc>
                <a:spcPct val="120000"/>
              </a:lnSpc>
              <a:spcBef>
                <a:spcPts val="1000"/>
              </a:spcBef>
              <a:buClr>
                <a:schemeClr val="accent1"/>
              </a:buClr>
              <a:buSzPct val="110000"/>
              <a:buChar char="▪"/>
              <a:defRPr sz="2300">
                <a:latin typeface="+mj-lt"/>
                <a:ea typeface="+mj-ea"/>
                <a:cs typeface="+mj-cs"/>
                <a:sym typeface="Helvetica"/>
              </a:defRPr>
            </a:lvl1pPr>
          </a:lstStyle>
          <a:p>
            <a:r>
              <a:rPr dirty="0"/>
              <a:t>Development of autonomous and guided robots for varied tasks, human interaction, and multi-modal navigation</a:t>
            </a:r>
          </a:p>
        </p:txBody>
      </p:sp>
      <p:sp>
        <p:nvSpPr>
          <p:cNvPr id="376" name="Text Placeholder 8"/>
          <p:cNvSpPr>
            <a:spLocks noGrp="1"/>
          </p:cNvSpPr>
          <p:nvPr>
            <p:ph type="body" idx="21"/>
          </p:nvPr>
        </p:nvSpPr>
        <p:spPr>
          <a:xfrm>
            <a:off x="5128950" y="2921049"/>
            <a:ext cx="6264415" cy="685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nSpc>
                <a:spcPct val="100000"/>
              </a:lnSpc>
              <a:buClrTx/>
              <a:buSzTx/>
              <a:buNone/>
              <a:defRPr sz="2200" cap="all">
                <a:solidFill>
                  <a:schemeClr val="accent1"/>
                </a:solidFill>
                <a:latin typeface="+mj-lt"/>
                <a:ea typeface="+mj-ea"/>
                <a:cs typeface="+mj-cs"/>
                <a:sym typeface="Helvetica"/>
              </a:defRPr>
            </a:lvl1pPr>
          </a:lstStyle>
          <a:p>
            <a:r>
              <a:t>Members</a:t>
            </a:r>
          </a:p>
        </p:txBody>
      </p:sp>
      <p:sp>
        <p:nvSpPr>
          <p:cNvPr id="377" name="Content Placeholder 9"/>
          <p:cNvSpPr txBox="1"/>
          <p:nvPr/>
        </p:nvSpPr>
        <p:spPr>
          <a:xfrm>
            <a:off x="5166360" y="3547260"/>
            <a:ext cx="6166047" cy="3390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numCol="2" spcCol="38099">
            <a:normAutofit/>
          </a:bodyPr>
          <a:lstStyle/>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Jorge Angeles*, ME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Gregory Dudek, CS</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James Forbes, ME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Jozsef Kovecses, ME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Hsiu-Chin Lin, ECE/CS</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David Meger, CS</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AJung Moon, ECE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Meyer Nahon, ME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Joelle Pineau, CS</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Audrey Sedal, ME</a:t>
            </a:r>
          </a:p>
          <a:p>
            <a:pPr marL="228600" indent="-228600" defTabSz="914400">
              <a:lnSpc>
                <a:spcPct val="120000"/>
              </a:lnSpc>
              <a:spcBef>
                <a:spcPts val="1000"/>
              </a:spcBef>
              <a:buClr>
                <a:schemeClr val="accent1"/>
              </a:buClr>
              <a:buSzPct val="110000"/>
              <a:buChar char="▪"/>
              <a:defRPr>
                <a:latin typeface="+mj-lt"/>
                <a:ea typeface="+mj-ea"/>
                <a:cs typeface="+mj-cs"/>
                <a:sym typeface="Helvetica"/>
              </a:defRPr>
            </a:pPr>
            <a:r>
              <a:t>Inna Sharf, ME</a:t>
            </a:r>
          </a:p>
        </p:txBody>
      </p:sp>
      <p:pic>
        <p:nvPicPr>
          <p:cNvPr id="378" name="Picture 3" descr="Picture 3"/>
          <p:cNvPicPr>
            <a:picLocks noChangeAspect="1"/>
          </p:cNvPicPr>
          <p:nvPr/>
        </p:nvPicPr>
        <p:blipFill>
          <a:blip r:embed="rId2"/>
          <a:stretch>
            <a:fillRect/>
          </a:stretch>
        </p:blipFill>
        <p:spPr>
          <a:xfrm>
            <a:off x="7232626" y="126863"/>
            <a:ext cx="4963348" cy="897437"/>
          </a:xfrm>
          <a:prstGeom prst="rect">
            <a:avLst/>
          </a:prstGeom>
          <a:ln w="12700">
            <a:miter lim="400000"/>
          </a:ln>
        </p:spPr>
      </p:pic>
      <p:pic>
        <p:nvPicPr>
          <p:cNvPr id="379" name="Picture 5" descr="Picture 5"/>
          <p:cNvPicPr>
            <a:picLocks noChangeAspect="1"/>
          </p:cNvPicPr>
          <p:nvPr/>
        </p:nvPicPr>
        <p:blipFill>
          <a:blip r:embed="rId3"/>
          <a:stretch>
            <a:fillRect/>
          </a:stretch>
        </p:blipFill>
        <p:spPr>
          <a:xfrm>
            <a:off x="71613" y="-2000"/>
            <a:ext cx="2076923" cy="1057629"/>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Aerospace Mechatronics</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7" y="943897"/>
            <a:ext cx="5523198" cy="545088"/>
          </a:xfrm>
        </p:spPr>
        <p:txBody>
          <a:bodyPr/>
          <a:lstStyle/>
          <a:p>
            <a:r>
              <a:rPr lang="en-CA" dirty="0"/>
              <a:t>Inna </a:t>
            </a:r>
            <a:r>
              <a:rPr lang="en-CA" dirty="0" err="1"/>
              <a:t>Sharf</a:t>
            </a:r>
            <a:r>
              <a:rPr lang="en-CA" dirty="0"/>
              <a:t> &amp; Meyer </a:t>
            </a:r>
            <a:r>
              <a:rPr lang="en-CA" dirty="0" err="1"/>
              <a:t>Nahon</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4522145"/>
            <a:ext cx="5523198" cy="1745919"/>
          </a:xfrm>
        </p:spPr>
        <p:txBody>
          <a:bodyPr>
            <a:normAutofit/>
          </a:bodyPr>
          <a:lstStyle/>
          <a:p>
            <a:pPr marL="0" indent="0" algn="just">
              <a:buNone/>
            </a:pPr>
            <a:r>
              <a:rPr lang="en-US" dirty="0"/>
              <a:t>The McGill Aerospace Mechatronics Laboratory is dedicated to supporting research themes revolving around aeronautical and space systems, more specifically, Unmanned Aerial Vehicles (UAVs) and Space Robotic systems.</a:t>
            </a:r>
          </a:p>
        </p:txBody>
      </p:sp>
      <p:pic>
        <p:nvPicPr>
          <p:cNvPr id="9" name="Picture 8" descr="A drone flying in the sky&#10;&#10;Description automatically generated">
            <a:extLst>
              <a:ext uri="{FF2B5EF4-FFF2-40B4-BE49-F238E27FC236}">
                <a16:creationId xmlns:a16="http://schemas.microsoft.com/office/drawing/2014/main" id="{76F7903B-5BF9-6A9D-1BA6-38234AA9D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6" y="1488985"/>
            <a:ext cx="5523198" cy="3113674"/>
          </a:xfrm>
          <a:prstGeom prst="rect">
            <a:avLst/>
          </a:prstGeom>
        </p:spPr>
      </p:pic>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Robotic Systems</a:t>
            </a:r>
          </a:p>
        </p:txBody>
      </p:sp>
    </p:spTree>
    <p:extLst>
      <p:ext uri="{BB962C8B-B14F-4D97-AF65-F5344CB8AC3E}">
        <p14:creationId xmlns:p14="http://schemas.microsoft.com/office/powerpoint/2010/main" val="424273190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5D0207-1E14-5550-4984-A4B225BBAFD8}"/>
              </a:ext>
            </a:extLst>
          </p:cNvPr>
          <p:cNvSpPr>
            <a:spLocks noGrp="1"/>
          </p:cNvSpPr>
          <p:nvPr>
            <p:ph type="title"/>
          </p:nvPr>
        </p:nvSpPr>
        <p:spPr>
          <a:xfrm>
            <a:off x="889000" y="2363915"/>
            <a:ext cx="3500830" cy="2460497"/>
          </a:xfrm>
        </p:spPr>
        <p:txBody>
          <a:bodyPr/>
          <a:lstStyle/>
          <a:p>
            <a:r>
              <a:rPr lang="en-CA" dirty="0"/>
              <a:t>Applied Dynamics</a:t>
            </a:r>
            <a:endParaRPr lang="en-US" dirty="0"/>
          </a:p>
        </p:txBody>
      </p:sp>
      <p:sp>
        <p:nvSpPr>
          <p:cNvPr id="18" name="Text Placeholder 2">
            <a:extLst>
              <a:ext uri="{FF2B5EF4-FFF2-40B4-BE49-F238E27FC236}">
                <a16:creationId xmlns:a16="http://schemas.microsoft.com/office/drawing/2014/main" id="{17F485F0-31F3-9791-33A3-F7CDC8F3BA5D}"/>
              </a:ext>
            </a:extLst>
          </p:cNvPr>
          <p:cNvSpPr>
            <a:spLocks noGrp="1"/>
          </p:cNvSpPr>
          <p:nvPr>
            <p:ph type="body" sz="quarter" idx="1"/>
          </p:nvPr>
        </p:nvSpPr>
        <p:spPr>
          <a:xfrm>
            <a:off x="5316867" y="943897"/>
            <a:ext cx="5523198" cy="545088"/>
          </a:xfrm>
        </p:spPr>
        <p:txBody>
          <a:bodyPr/>
          <a:lstStyle/>
          <a:p>
            <a:r>
              <a:rPr lang="en-CA" dirty="0"/>
              <a:t>Jozsef </a:t>
            </a:r>
            <a:r>
              <a:rPr lang="en-CA" dirty="0" err="1"/>
              <a:t>Kovecses</a:t>
            </a:r>
            <a:endParaRPr lang="en-US" dirty="0"/>
          </a:p>
        </p:txBody>
      </p:sp>
      <p:sp>
        <p:nvSpPr>
          <p:cNvPr id="16" name="Text Placeholder 3">
            <a:extLst>
              <a:ext uri="{FF2B5EF4-FFF2-40B4-BE49-F238E27FC236}">
                <a16:creationId xmlns:a16="http://schemas.microsoft.com/office/drawing/2014/main" id="{D73C4F64-7B30-1084-8A7F-1A9C85E40175}"/>
              </a:ext>
            </a:extLst>
          </p:cNvPr>
          <p:cNvSpPr>
            <a:spLocks noGrp="1"/>
          </p:cNvSpPr>
          <p:nvPr>
            <p:ph type="body" sz="quarter" idx="21"/>
          </p:nvPr>
        </p:nvSpPr>
        <p:spPr>
          <a:xfrm>
            <a:off x="5316866" y="4942323"/>
            <a:ext cx="5523198" cy="1325741"/>
          </a:xfrm>
        </p:spPr>
        <p:txBody>
          <a:bodyPr>
            <a:normAutofit fontScale="92500"/>
          </a:bodyPr>
          <a:lstStyle/>
          <a:p>
            <a:pPr marL="0" indent="0" algn="just">
              <a:buNone/>
            </a:pPr>
            <a:r>
              <a:rPr lang="en-US" dirty="0"/>
              <a:t>Our research group has a strong background and expertise in dynamics, robotics and haptics, solid mechanics,  modelling and analysis, mechatronics and control, computational methods, and algorithms. </a:t>
            </a:r>
          </a:p>
        </p:txBody>
      </p:sp>
      <p:sp>
        <p:nvSpPr>
          <p:cNvPr id="11" name="TextBox 10">
            <a:extLst>
              <a:ext uri="{FF2B5EF4-FFF2-40B4-BE49-F238E27FC236}">
                <a16:creationId xmlns:a16="http://schemas.microsoft.com/office/drawing/2014/main" id="{440EFE87-DB09-BA30-BEAD-996A2A7CB89B}"/>
              </a:ext>
            </a:extLst>
          </p:cNvPr>
          <p:cNvSpPr txBox="1"/>
          <p:nvPr/>
        </p:nvSpPr>
        <p:spPr>
          <a:xfrm>
            <a:off x="889000" y="1722038"/>
            <a:ext cx="35008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solidFill>
                  <a:schemeClr val="bg1"/>
                </a:solidFill>
                <a:latin typeface="+mj-lt"/>
              </a:rPr>
              <a:t>Robotic Systems</a:t>
            </a:r>
          </a:p>
        </p:txBody>
      </p:sp>
      <p:pic>
        <p:nvPicPr>
          <p:cNvPr id="3" name="Picture 2" descr="A person sitting in front of multiple screens&#10;&#10;Description automatically generated">
            <a:extLst>
              <a:ext uri="{FF2B5EF4-FFF2-40B4-BE49-F238E27FC236}">
                <a16:creationId xmlns:a16="http://schemas.microsoft.com/office/drawing/2014/main" id="{412F7AE8-A402-5659-7BD4-75618F33A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866" y="1500187"/>
            <a:ext cx="5523198" cy="3442136"/>
          </a:xfrm>
          <a:prstGeom prst="rect">
            <a:avLst/>
          </a:prstGeom>
        </p:spPr>
      </p:pic>
    </p:spTree>
    <p:extLst>
      <p:ext uri="{BB962C8B-B14F-4D97-AF65-F5344CB8AC3E}">
        <p14:creationId xmlns:p14="http://schemas.microsoft.com/office/powerpoint/2010/main" val="176408607"/>
      </p:ext>
    </p:extLst>
  </p:cSld>
  <p:clrMapOvr>
    <a:masterClrMapping/>
  </p:clrMapOvr>
  <p:transition spd="med"/>
</p:sld>
</file>

<file path=ppt/theme/theme1.xml><?xml version="1.0" encoding="utf-8"?>
<a:theme xmlns:a="http://schemas.openxmlformats.org/drawingml/2006/main" name="Atlas">
  <a:themeElements>
    <a:clrScheme name="Atlas">
      <a:dk1>
        <a:srgbClr val="000000"/>
      </a:dk1>
      <a:lt1>
        <a:srgbClr val="FFFFFF"/>
      </a:lt1>
      <a:dk2>
        <a:srgbClr val="A7A7A7"/>
      </a:dk2>
      <a:lt2>
        <a:srgbClr val="535353"/>
      </a:lt2>
      <a:accent1>
        <a:srgbClr val="F81B02"/>
      </a:accent1>
      <a:accent2>
        <a:srgbClr val="FC7715"/>
      </a:accent2>
      <a:accent3>
        <a:srgbClr val="AFBF41"/>
      </a:accent3>
      <a:accent4>
        <a:srgbClr val="50C49F"/>
      </a:accent4>
      <a:accent5>
        <a:srgbClr val="3B95C4"/>
      </a:accent5>
      <a:accent6>
        <a:srgbClr val="B560D4"/>
      </a:accent6>
      <a:hlink>
        <a:srgbClr val="0000FF"/>
      </a:hlink>
      <a:folHlink>
        <a:srgbClr val="FF00FF"/>
      </a:folHlink>
    </a:clrScheme>
    <a:fontScheme name="Atlas">
      <a:majorFont>
        <a:latin typeface="Helvetica"/>
        <a:ea typeface="Helvetica"/>
        <a:cs typeface="Helvetica"/>
      </a:majorFont>
      <a:minorFont>
        <a:latin typeface="Calibri"/>
        <a:ea typeface="Calibri"/>
        <a:cs typeface="Calibri"/>
      </a:minorFont>
    </a:fontScheme>
    <a:fmtScheme name="Atl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rgbClr val="EC1A02"/>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rgbClr val="EC1A02"/>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tlas">
  <a:themeElements>
    <a:clrScheme name="Atlas">
      <a:dk1>
        <a:srgbClr val="000000"/>
      </a:dk1>
      <a:lt1>
        <a:srgbClr val="FFFFFF"/>
      </a:lt1>
      <a:dk2>
        <a:srgbClr val="A7A7A7"/>
      </a:dk2>
      <a:lt2>
        <a:srgbClr val="535353"/>
      </a:lt2>
      <a:accent1>
        <a:srgbClr val="F81B02"/>
      </a:accent1>
      <a:accent2>
        <a:srgbClr val="FC7715"/>
      </a:accent2>
      <a:accent3>
        <a:srgbClr val="AFBF41"/>
      </a:accent3>
      <a:accent4>
        <a:srgbClr val="50C49F"/>
      </a:accent4>
      <a:accent5>
        <a:srgbClr val="3B95C4"/>
      </a:accent5>
      <a:accent6>
        <a:srgbClr val="B560D4"/>
      </a:accent6>
      <a:hlink>
        <a:srgbClr val="0000FF"/>
      </a:hlink>
      <a:folHlink>
        <a:srgbClr val="FF00FF"/>
      </a:folHlink>
    </a:clrScheme>
    <a:fontScheme name="Atlas">
      <a:majorFont>
        <a:latin typeface="Helvetica"/>
        <a:ea typeface="Helvetica"/>
        <a:cs typeface="Helvetica"/>
      </a:majorFont>
      <a:minorFont>
        <a:latin typeface="Calibri"/>
        <a:ea typeface="Calibri"/>
        <a:cs typeface="Calibri"/>
      </a:minorFont>
    </a:fontScheme>
    <a:fmtScheme name="Atl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rgbClr val="EC1A02"/>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rgbClr val="EC1A02"/>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633</TotalTime>
  <Words>1114</Words>
  <Application>Microsoft Office PowerPoint</Application>
  <PresentationFormat>Widescreen</PresentationFormat>
  <Paragraphs>159</Paragraphs>
  <Slides>33</Slides>
  <Notes>0</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Calibri</vt:lpstr>
      <vt:lpstr>Open Sans</vt:lpstr>
      <vt:lpstr>Rockwell</vt:lpstr>
      <vt:lpstr>Atlas</vt:lpstr>
      <vt:lpstr>Welcome to  Bienvenue au</vt:lpstr>
      <vt:lpstr>PowerPoint Presentation</vt:lpstr>
      <vt:lpstr>About CIM</vt:lpstr>
      <vt:lpstr>Six Core Research Themes</vt:lpstr>
      <vt:lpstr>CIM in a Nutshell</vt:lpstr>
      <vt:lpstr>Our Student Researchers</vt:lpstr>
      <vt:lpstr>Robotic Systems</vt:lpstr>
      <vt:lpstr>Aerospace Mechatronics</vt:lpstr>
      <vt:lpstr>Applied Dynamics</vt:lpstr>
      <vt:lpstr>Mobile Robotics</vt:lpstr>
      <vt:lpstr>MACRObotics</vt:lpstr>
      <vt:lpstr>DECAR</vt:lpstr>
      <vt:lpstr>Reasoning and Learning</vt:lpstr>
      <vt:lpstr>Human-Computer Interaction</vt:lpstr>
      <vt:lpstr>Shared Reality Lab</vt:lpstr>
      <vt:lpstr>RAISE Lab</vt:lpstr>
      <vt:lpstr>Computer Graphics</vt:lpstr>
      <vt:lpstr>Computer Animation</vt:lpstr>
      <vt:lpstr>Graphics</vt:lpstr>
      <vt:lpstr>Computer Vision and Medical Image Analysis</vt:lpstr>
      <vt:lpstr>Appearance Modeling</vt:lpstr>
      <vt:lpstr>Visual Motor Research</vt:lpstr>
      <vt:lpstr>Probabilistic Vision</vt:lpstr>
      <vt:lpstr>Shape Analysis</vt:lpstr>
      <vt:lpstr>Systems &amp; Control</vt:lpstr>
      <vt:lpstr>Intelligent Automation</vt:lpstr>
      <vt:lpstr>Systems and Control Group</vt:lpstr>
      <vt:lpstr>Integrated Systems for Information Processing</vt:lpstr>
      <vt:lpstr>Derek Nowrouzezahrai CIM Director</vt:lpstr>
      <vt:lpstr>Admin Staff</vt:lpstr>
      <vt:lpstr>IT Staff</vt:lpstr>
      <vt:lpstr>CIM Facilities &amp; Community</vt:lpstr>
      <vt:lpstr>Resources &amp;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Ryan Maliska</dc:creator>
  <cp:lastModifiedBy>Chelsea Rogers, Ms.</cp:lastModifiedBy>
  <cp:revision>1</cp:revision>
  <dcterms:modified xsi:type="dcterms:W3CDTF">2024-07-24T19:24:17Z</dcterms:modified>
</cp:coreProperties>
</file>